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3" r:id="rId2"/>
  </p:sldIdLst>
  <p:sldSz cx="9144000" cy="5143500" type="screen16x9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Abschnitt ohne Titel" id="{4749E9D2-03F4-427F-A522-3C302231E130}">
          <p14:sldIdLst>
            <p14:sldId id="263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A96"/>
    <a:srgbClr val="72777A"/>
    <a:srgbClr val="8BB3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49" autoAdjust="0"/>
    <p:restoredTop sz="68860" autoAdjust="0"/>
  </p:normalViewPr>
  <p:slideViewPr>
    <p:cSldViewPr snapToGrid="0">
      <p:cViewPr varScale="1">
        <p:scale>
          <a:sx n="92" d="100"/>
          <a:sy n="92" d="100"/>
        </p:scale>
        <p:origin x="998" y="53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70" d="100"/>
          <a:sy n="70" d="100"/>
        </p:scale>
        <p:origin x="2514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7B9070-9281-4B15-842B-9B135EE24603}" type="datetimeFigureOut">
              <a:rPr lang="de-AT" smtClean="0"/>
              <a:t>16.04.2026</a:t>
            </a:fld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7FC8AE-2100-403C-A265-5E8967C6F3BC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0652336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3A4CAD-2332-440A-B5F3-F5F26A7FAEC2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FE4289-A74F-4222-9B90-D9BDCFD3E13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7026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FE4289-A74F-4222-9B90-D9BDCFD3E13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6684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sv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sv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sv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sv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sv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sv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sv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sv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sv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sv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Foto Technikum Tag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BBEC87-611C-4FE7-801A-2BABE5B2689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128963" y="3599414"/>
            <a:ext cx="5897562" cy="439153"/>
          </a:xfrm>
        </p:spPr>
        <p:txBody>
          <a:bodyPr/>
          <a:lstStyle>
            <a:lvl1pPr>
              <a:defRPr>
                <a:solidFill>
                  <a:schemeClr val="bg1"/>
                </a:solidFill>
                <a:highlight>
                  <a:srgbClr val="005A96"/>
                </a:highlight>
              </a:defRPr>
            </a:lvl1pPr>
          </a:lstStyle>
          <a:p>
            <a:r>
              <a:rPr lang="en-US" dirty="0" err="1"/>
              <a:t>Titel</a:t>
            </a:r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E5C50F5-E4A6-49CB-8F10-BB04F428948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128963" y="4294464"/>
            <a:ext cx="5897561" cy="359569"/>
          </a:xfrm>
        </p:spPr>
        <p:txBody>
          <a:bodyPr>
            <a:normAutofit/>
          </a:bodyPr>
          <a:lstStyle>
            <a:lvl1pPr marL="0" indent="0">
              <a:buNone/>
              <a:defRPr>
                <a:solidFill>
                  <a:schemeClr val="bg1"/>
                </a:solidFill>
                <a:highlight>
                  <a:srgbClr val="005A96"/>
                </a:highlight>
              </a:defRPr>
            </a:lvl1pPr>
            <a:lvl2pPr>
              <a:defRPr>
                <a:solidFill>
                  <a:schemeClr val="bg1"/>
                </a:solidFill>
                <a:highlight>
                  <a:srgbClr val="005A96"/>
                </a:highlight>
              </a:defRPr>
            </a:lvl2pPr>
            <a:lvl3pPr>
              <a:defRPr>
                <a:solidFill>
                  <a:schemeClr val="bg1"/>
                </a:solidFill>
                <a:highlight>
                  <a:srgbClr val="005A96"/>
                </a:highlight>
              </a:defRPr>
            </a:lvl3pPr>
            <a:lvl4pPr>
              <a:defRPr>
                <a:solidFill>
                  <a:schemeClr val="bg1"/>
                </a:solidFill>
                <a:highlight>
                  <a:srgbClr val="005A96"/>
                </a:highlight>
              </a:defRPr>
            </a:lvl4pPr>
            <a:lvl5pPr>
              <a:defRPr>
                <a:solidFill>
                  <a:schemeClr val="bg1"/>
                </a:solidFill>
                <a:highlight>
                  <a:srgbClr val="005A96"/>
                </a:highlight>
              </a:defRPr>
            </a:lvl5pPr>
          </a:lstStyle>
          <a:p>
            <a:pPr lvl="0"/>
            <a:r>
              <a:rPr lang="en-US" dirty="0" err="1"/>
              <a:t>Untertitel</a:t>
            </a:r>
            <a:r>
              <a:rPr lang="en-US" dirty="0"/>
              <a:t> / Autor</a:t>
            </a:r>
            <a:endParaRPr lang="en-AT" dirty="0"/>
          </a:p>
        </p:txBody>
      </p:sp>
      <p:pic>
        <p:nvPicPr>
          <p:cNvPr id="9" name="Grafik 8" descr="FH Technikum Wien - University of Applied Sciences">
            <a:extLst>
              <a:ext uri="{FF2B5EF4-FFF2-40B4-BE49-F238E27FC236}">
                <a16:creationId xmlns:a16="http://schemas.microsoft.com/office/drawing/2014/main" id="{E912822A-9B89-4584-AA9B-A21C38C24020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1205018" y="1916907"/>
            <a:ext cx="3366982" cy="2121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04949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SFOLIE 01 Gr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eck 10">
            <a:extLs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0" y="-1"/>
            <a:ext cx="9144000" cy="4729447"/>
          </a:xfrm>
          <a:prstGeom prst="rect">
            <a:avLst/>
          </a:prstGeom>
          <a:solidFill>
            <a:srgbClr val="72777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 sz="1350" dirty="0"/>
          </a:p>
        </p:txBody>
      </p:sp>
      <p:sp>
        <p:nvSpPr>
          <p:cNvPr id="23" name="Titelplatzhalter 1"/>
          <p:cNvSpPr>
            <a:spLocks noGrp="1"/>
          </p:cNvSpPr>
          <p:nvPr>
            <p:ph type="title" hasCustomPrompt="1"/>
          </p:nvPr>
        </p:nvSpPr>
        <p:spPr>
          <a:xfrm>
            <a:off x="180001" y="114303"/>
            <a:ext cx="8768791" cy="43915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Folien Überschrift 1 (Arial </a:t>
            </a:r>
            <a:r>
              <a:rPr lang="de-DE" dirty="0" err="1"/>
              <a:t>Bold</a:t>
            </a:r>
            <a:r>
              <a:rPr lang="de-DE" dirty="0"/>
              <a:t>, 36pt)</a:t>
            </a:r>
            <a:br>
              <a:rPr lang="de-DE" dirty="0"/>
            </a:br>
            <a:endParaRPr lang="de-AT" dirty="0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3F425C1B-10D2-421C-8EE6-8F68F5FA0A0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80000" y="607500"/>
            <a:ext cx="8768791" cy="40500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 sz="1050">
                <a:solidFill>
                  <a:schemeClr val="bg2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 dirty="0"/>
          </a:p>
        </p:txBody>
      </p:sp>
      <p:cxnSp>
        <p:nvCxnSpPr>
          <p:cNvPr id="24" name="Gerader Verbinder 23">
            <a:extLs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/>
          <p:nvPr userDrawn="1"/>
        </p:nvCxnSpPr>
        <p:spPr>
          <a:xfrm>
            <a:off x="0" y="4729447"/>
            <a:ext cx="9144000" cy="0"/>
          </a:xfrm>
          <a:prstGeom prst="line">
            <a:avLst/>
          </a:prstGeom>
          <a:ln w="12700">
            <a:solidFill>
              <a:srgbClr val="72777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r Verbinder 12">
            <a:extLs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/>
          <p:nvPr userDrawn="1"/>
        </p:nvCxnSpPr>
        <p:spPr>
          <a:xfrm>
            <a:off x="8555052" y="4767638"/>
            <a:ext cx="0" cy="333633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BF34B061-0D40-4791-A41B-682280B1942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/>
              <a:t>Präsentationstitel | Name | Datum</a:t>
            </a:r>
            <a:endParaRPr lang="en-GB" dirty="0"/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A7E1EF4B-A968-4425-8367-098DB2AEE2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9C057DB4-583E-41A7-BD94-987342018C17}" type="slidenum">
              <a:rPr lang="en-GB" smtClean="0"/>
              <a:pPr/>
              <a:t>‹Nr.›</a:t>
            </a:fld>
            <a:endParaRPr lang="en-GB"/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9D14491A-EBBE-4FB6-8BA1-C103D150F47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tretch>
            <a:fillRect/>
          </a:stretch>
        </p:blipFill>
        <p:spPr>
          <a:xfrm>
            <a:off x="0" y="4704300"/>
            <a:ext cx="696991" cy="43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4758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SFOLIE 02 Gr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eck 10">
            <a:extLs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0" y="-1"/>
            <a:ext cx="9144000" cy="4729447"/>
          </a:xfrm>
          <a:prstGeom prst="rect">
            <a:avLst/>
          </a:prstGeom>
          <a:solidFill>
            <a:srgbClr val="72777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 sz="1350"/>
          </a:p>
        </p:txBody>
      </p:sp>
      <p:sp>
        <p:nvSpPr>
          <p:cNvPr id="23" name="Titelplatzhalter 1"/>
          <p:cNvSpPr>
            <a:spLocks noGrp="1"/>
          </p:cNvSpPr>
          <p:nvPr>
            <p:ph type="title" hasCustomPrompt="1"/>
          </p:nvPr>
        </p:nvSpPr>
        <p:spPr>
          <a:xfrm>
            <a:off x="180001" y="114303"/>
            <a:ext cx="8758517" cy="43915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Folien Überschrift 1 (Arial </a:t>
            </a:r>
            <a:r>
              <a:rPr lang="de-DE" dirty="0" err="1"/>
              <a:t>Bold</a:t>
            </a:r>
            <a:r>
              <a:rPr lang="de-DE" dirty="0"/>
              <a:t>, 36pt)</a:t>
            </a:r>
            <a:br>
              <a:rPr lang="de-DE" dirty="0"/>
            </a:br>
            <a:endParaRPr lang="de-AT" dirty="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C099191E-06C2-47AD-9B0A-CAC1645FCDE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79388" y="607500"/>
            <a:ext cx="4320000" cy="40500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 dirty="0"/>
          </a:p>
        </p:txBody>
      </p:sp>
      <p:sp>
        <p:nvSpPr>
          <p:cNvPr id="14" name="Textplatzhalter 4">
            <a:extLst>
              <a:ext uri="{FF2B5EF4-FFF2-40B4-BE49-F238E27FC236}">
                <a16:creationId xmlns:a16="http://schemas.microsoft.com/office/drawing/2014/main" id="{1FF655F9-8F0F-4E00-A8EE-9C12E1706B9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615632" y="606217"/>
            <a:ext cx="4320000" cy="40500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 dirty="0"/>
          </a:p>
        </p:txBody>
      </p:sp>
      <p:cxnSp>
        <p:nvCxnSpPr>
          <p:cNvPr id="15" name="Gerader Verbinder 14">
            <a:extLs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/>
          <p:nvPr userDrawn="1"/>
        </p:nvCxnSpPr>
        <p:spPr>
          <a:xfrm>
            <a:off x="8555052" y="4767638"/>
            <a:ext cx="0" cy="333633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Gerader Verbinder 23">
            <a:extLs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/>
          <p:nvPr userDrawn="1"/>
        </p:nvCxnSpPr>
        <p:spPr>
          <a:xfrm>
            <a:off x="0" y="4729447"/>
            <a:ext cx="9144000" cy="0"/>
          </a:xfrm>
          <a:prstGeom prst="line">
            <a:avLst/>
          </a:prstGeom>
          <a:ln w="12700">
            <a:solidFill>
              <a:srgbClr val="72777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CEA78A91-4834-4955-816B-A33BE785156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GB"/>
              <a:t>Präsentationstitel | Name | Datum</a:t>
            </a:r>
            <a:endParaRPr lang="en-GB" dirty="0"/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F41B1D30-8D96-496B-A7F3-BDA41722B7F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9C057DB4-583E-41A7-BD94-987342018C17}" type="slidenum">
              <a:rPr lang="en-GB" smtClean="0"/>
              <a:pPr/>
              <a:t>‹Nr.›</a:t>
            </a:fld>
            <a:endParaRPr lang="en-GB"/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6A200EBB-4D2E-465A-BA44-8D8FD4CE5E3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tretch>
            <a:fillRect/>
          </a:stretch>
        </p:blipFill>
        <p:spPr>
          <a:xfrm>
            <a:off x="0" y="4704300"/>
            <a:ext cx="696991" cy="43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62448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SFOLIE 01 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eck 10">
            <a:extLs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0" y="-1"/>
            <a:ext cx="9144000" cy="4729447"/>
          </a:xfrm>
          <a:prstGeom prst="rect">
            <a:avLst/>
          </a:prstGeom>
          <a:solidFill>
            <a:srgbClr val="005A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 sz="1350"/>
          </a:p>
        </p:txBody>
      </p:sp>
      <p:sp>
        <p:nvSpPr>
          <p:cNvPr id="23" name="Titelplatzhalter 1"/>
          <p:cNvSpPr>
            <a:spLocks noGrp="1"/>
          </p:cNvSpPr>
          <p:nvPr>
            <p:ph type="title" hasCustomPrompt="1"/>
          </p:nvPr>
        </p:nvSpPr>
        <p:spPr>
          <a:xfrm>
            <a:off x="180001" y="114303"/>
            <a:ext cx="8758517" cy="43915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Folien Überschrift 1 (Arial </a:t>
            </a:r>
            <a:r>
              <a:rPr lang="de-DE" dirty="0" err="1"/>
              <a:t>Bold</a:t>
            </a:r>
            <a:r>
              <a:rPr lang="de-DE" dirty="0"/>
              <a:t>, 36pt)</a:t>
            </a:r>
            <a:br>
              <a:rPr lang="de-DE" dirty="0"/>
            </a:br>
            <a:endParaRPr lang="de-AT" dirty="0"/>
          </a:p>
        </p:txBody>
      </p:sp>
      <p:sp>
        <p:nvSpPr>
          <p:cNvPr id="10" name="Textplatzhalter 5">
            <a:extLst>
              <a:ext uri="{FF2B5EF4-FFF2-40B4-BE49-F238E27FC236}">
                <a16:creationId xmlns:a16="http://schemas.microsoft.com/office/drawing/2014/main" id="{0F4D230B-92FB-4F80-A5D8-47442699E09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80000" y="607500"/>
            <a:ext cx="8768791" cy="40500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 sz="1050">
                <a:solidFill>
                  <a:schemeClr val="bg2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 dirty="0"/>
          </a:p>
        </p:txBody>
      </p:sp>
      <p:cxnSp>
        <p:nvCxnSpPr>
          <p:cNvPr id="13" name="Gerader Verbinder 12">
            <a:extLs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/>
          <p:nvPr userDrawn="1"/>
        </p:nvCxnSpPr>
        <p:spPr>
          <a:xfrm>
            <a:off x="8555052" y="4767638"/>
            <a:ext cx="0" cy="333633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Gerader Verbinder 23">
            <a:extLs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/>
          <p:nvPr userDrawn="1"/>
        </p:nvCxnSpPr>
        <p:spPr>
          <a:xfrm>
            <a:off x="0" y="4729447"/>
            <a:ext cx="9144000" cy="0"/>
          </a:xfrm>
          <a:prstGeom prst="line">
            <a:avLst/>
          </a:prstGeom>
          <a:ln w="12700">
            <a:solidFill>
              <a:srgbClr val="72777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5107673A-A21E-4664-8E91-00B707F809A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/>
              <a:t>Präsentationstitel | Name | Datum</a:t>
            </a:r>
            <a:endParaRPr lang="en-GB" dirty="0"/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D3828A2C-43CF-4B24-AB3D-CA11C4FC4B0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9C057DB4-583E-41A7-BD94-987342018C17}" type="slidenum">
              <a:rPr lang="en-GB" smtClean="0"/>
              <a:pPr/>
              <a:t>‹Nr.›</a:t>
            </a:fld>
            <a:endParaRPr lang="en-GB"/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E502DC7D-CE2C-49A4-AB84-DE425786F45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tretch>
            <a:fillRect/>
          </a:stretch>
        </p:blipFill>
        <p:spPr>
          <a:xfrm>
            <a:off x="0" y="4704300"/>
            <a:ext cx="696991" cy="43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11297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SFOLIE 02 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eck 10">
            <a:extLs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0" y="-1"/>
            <a:ext cx="9144000" cy="4729447"/>
          </a:xfrm>
          <a:prstGeom prst="rect">
            <a:avLst/>
          </a:prstGeom>
          <a:solidFill>
            <a:srgbClr val="005A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 sz="1350"/>
          </a:p>
        </p:txBody>
      </p:sp>
      <p:sp>
        <p:nvSpPr>
          <p:cNvPr id="23" name="Titelplatzhalter 1"/>
          <p:cNvSpPr>
            <a:spLocks noGrp="1"/>
          </p:cNvSpPr>
          <p:nvPr>
            <p:ph type="title" hasCustomPrompt="1"/>
          </p:nvPr>
        </p:nvSpPr>
        <p:spPr>
          <a:xfrm>
            <a:off x="180000" y="114303"/>
            <a:ext cx="8784000" cy="43915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Folien Überschrift 1 (Arial </a:t>
            </a:r>
            <a:r>
              <a:rPr lang="de-DE" dirty="0" err="1"/>
              <a:t>Bold</a:t>
            </a:r>
            <a:r>
              <a:rPr lang="de-DE" dirty="0"/>
              <a:t>, 36pt)</a:t>
            </a:r>
            <a:br>
              <a:rPr lang="de-DE" dirty="0"/>
            </a:br>
            <a:endParaRPr lang="de-AT" dirty="0"/>
          </a:p>
        </p:txBody>
      </p:sp>
      <p:sp>
        <p:nvSpPr>
          <p:cNvPr id="14" name="Textplatzhalter 4">
            <a:extLst>
              <a:ext uri="{FF2B5EF4-FFF2-40B4-BE49-F238E27FC236}">
                <a16:creationId xmlns:a16="http://schemas.microsoft.com/office/drawing/2014/main" id="{C1810ADF-882B-4FFD-A401-52EBD2C3FFD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79388" y="607500"/>
            <a:ext cx="4320000" cy="40500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 dirty="0"/>
          </a:p>
        </p:txBody>
      </p:sp>
      <p:sp>
        <p:nvSpPr>
          <p:cNvPr id="16" name="Textplatzhalter 4">
            <a:extLst>
              <a:ext uri="{FF2B5EF4-FFF2-40B4-BE49-F238E27FC236}">
                <a16:creationId xmlns:a16="http://schemas.microsoft.com/office/drawing/2014/main" id="{918F80D2-235B-4BC1-AB73-F792A6E717C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644000" y="607500"/>
            <a:ext cx="4320000" cy="40500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 dirty="0"/>
          </a:p>
        </p:txBody>
      </p:sp>
      <p:cxnSp>
        <p:nvCxnSpPr>
          <p:cNvPr id="24" name="Gerader Verbinder 23">
            <a:extLs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/>
          <p:nvPr userDrawn="1"/>
        </p:nvCxnSpPr>
        <p:spPr>
          <a:xfrm>
            <a:off x="0" y="4729447"/>
            <a:ext cx="9144000" cy="0"/>
          </a:xfrm>
          <a:prstGeom prst="line">
            <a:avLst/>
          </a:prstGeom>
          <a:ln w="12700">
            <a:solidFill>
              <a:srgbClr val="72777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Gerader Verbinder 14">
            <a:extLs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/>
          <p:nvPr userDrawn="1"/>
        </p:nvCxnSpPr>
        <p:spPr>
          <a:xfrm>
            <a:off x="8555052" y="4767638"/>
            <a:ext cx="0" cy="333633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9913C93F-4C12-40C1-A6ED-7A7506D85F4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GB"/>
              <a:t>Präsentationstitel | Name | Datum</a:t>
            </a:r>
            <a:endParaRPr lang="en-GB" dirty="0"/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2589EC2F-2384-4108-93D2-F2F7A438456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9C057DB4-583E-41A7-BD94-987342018C17}" type="slidenum">
              <a:rPr lang="en-GB" smtClean="0"/>
              <a:pPr/>
              <a:t>‹Nr.›</a:t>
            </a:fld>
            <a:endParaRPr lang="en-GB"/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B062C44E-6AED-4204-AA3F-E6AC415283B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tretch>
            <a:fillRect/>
          </a:stretch>
        </p:blipFill>
        <p:spPr>
          <a:xfrm>
            <a:off x="0" y="4704300"/>
            <a:ext cx="696991" cy="43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048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Foto Technikum Nach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4A86F4-3070-4C24-8038-34CAB4816F1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133971" y="3599413"/>
            <a:ext cx="5861296" cy="439153"/>
          </a:xfrm>
        </p:spPr>
        <p:txBody>
          <a:bodyPr/>
          <a:lstStyle>
            <a:lvl1pPr>
              <a:defRPr>
                <a:solidFill>
                  <a:schemeClr val="bg1"/>
                </a:solidFill>
                <a:highlight>
                  <a:srgbClr val="72777A"/>
                </a:highlight>
              </a:defRPr>
            </a:lvl1pPr>
          </a:lstStyle>
          <a:p>
            <a:r>
              <a:rPr lang="de-DE" dirty="0"/>
              <a:t>Titel</a:t>
            </a:r>
            <a:endParaRPr lang="en-GB" dirty="0"/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416AE9FB-C334-42DE-8F45-21484CB840F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141785" y="4279053"/>
            <a:ext cx="5861295" cy="359569"/>
          </a:xfrm>
        </p:spPr>
        <p:txBody>
          <a:bodyPr wrap="square">
            <a:normAutofit/>
          </a:bodyPr>
          <a:lstStyle>
            <a:lvl1pPr marL="0" indent="0">
              <a:buNone/>
              <a:defRPr>
                <a:solidFill>
                  <a:schemeClr val="bg1"/>
                </a:solidFill>
                <a:highlight>
                  <a:srgbClr val="72777A"/>
                </a:highlight>
              </a:defRPr>
            </a:lvl1pPr>
            <a:lvl2pPr>
              <a:defRPr>
                <a:solidFill>
                  <a:schemeClr val="bg1"/>
                </a:solidFill>
                <a:highlight>
                  <a:srgbClr val="005A96"/>
                </a:highlight>
              </a:defRPr>
            </a:lvl2pPr>
            <a:lvl3pPr>
              <a:defRPr>
                <a:solidFill>
                  <a:schemeClr val="bg1"/>
                </a:solidFill>
                <a:highlight>
                  <a:srgbClr val="005A96"/>
                </a:highlight>
              </a:defRPr>
            </a:lvl3pPr>
            <a:lvl4pPr>
              <a:defRPr>
                <a:solidFill>
                  <a:schemeClr val="bg1"/>
                </a:solidFill>
                <a:highlight>
                  <a:srgbClr val="005A96"/>
                </a:highlight>
              </a:defRPr>
            </a:lvl4pPr>
            <a:lvl5pPr>
              <a:defRPr>
                <a:solidFill>
                  <a:schemeClr val="bg1"/>
                </a:solidFill>
                <a:highlight>
                  <a:srgbClr val="005A96"/>
                </a:highlight>
              </a:defRPr>
            </a:lvl5pPr>
          </a:lstStyle>
          <a:p>
            <a:pPr lvl="0"/>
            <a:r>
              <a:rPr lang="en-US" dirty="0" err="1"/>
              <a:t>Untertitel</a:t>
            </a:r>
            <a:r>
              <a:rPr lang="en-US" dirty="0"/>
              <a:t> / Autor</a:t>
            </a:r>
            <a:endParaRPr lang="en-AT" dirty="0"/>
          </a:p>
        </p:txBody>
      </p:sp>
      <p:pic>
        <p:nvPicPr>
          <p:cNvPr id="5" name="Grafik 4" descr="FH Technikum Wien - University of Applied Sciences">
            <a:extLst>
              <a:ext uri="{FF2B5EF4-FFF2-40B4-BE49-F238E27FC236}">
                <a16:creationId xmlns:a16="http://schemas.microsoft.com/office/drawing/2014/main" id="{36DE48FA-9F9C-4F81-A9C6-3FAA23DE153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1205018" y="1916906"/>
            <a:ext cx="3366982" cy="2121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41882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Balken Gr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platzhalter 1"/>
          <p:cNvSpPr>
            <a:spLocks noGrp="1"/>
          </p:cNvSpPr>
          <p:nvPr>
            <p:ph type="title" hasCustomPrompt="1"/>
          </p:nvPr>
        </p:nvSpPr>
        <p:spPr>
          <a:xfrm>
            <a:off x="3331747" y="3216528"/>
            <a:ext cx="5694779" cy="433138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>
              <a:defRPr sz="2700">
                <a:solidFill>
                  <a:schemeClr val="accent1"/>
                </a:solidFill>
              </a:defRPr>
            </a:lvl1pPr>
          </a:lstStyle>
          <a:p>
            <a:r>
              <a:rPr lang="de-DE" dirty="0"/>
              <a:t>Titel</a:t>
            </a:r>
            <a:endParaRPr lang="de-AT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1C28234-80A7-441C-9E93-EC38F62D805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331746" y="3888000"/>
            <a:ext cx="5694779" cy="359569"/>
          </a:xfrm>
        </p:spPr>
        <p:txBody>
          <a:bodyPr wrap="square">
            <a:normAutofit/>
          </a:bodyPr>
          <a:lstStyle>
            <a:lvl1pPr marL="0" indent="0">
              <a:buNone/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bg1"/>
                </a:solidFill>
                <a:highlight>
                  <a:srgbClr val="005A96"/>
                </a:highlight>
              </a:defRPr>
            </a:lvl2pPr>
            <a:lvl3pPr>
              <a:defRPr>
                <a:solidFill>
                  <a:schemeClr val="bg1"/>
                </a:solidFill>
                <a:highlight>
                  <a:srgbClr val="005A96"/>
                </a:highlight>
              </a:defRPr>
            </a:lvl3pPr>
            <a:lvl4pPr>
              <a:defRPr>
                <a:solidFill>
                  <a:schemeClr val="bg1"/>
                </a:solidFill>
                <a:highlight>
                  <a:srgbClr val="005A96"/>
                </a:highlight>
              </a:defRPr>
            </a:lvl4pPr>
            <a:lvl5pPr>
              <a:defRPr>
                <a:solidFill>
                  <a:schemeClr val="bg1"/>
                </a:solidFill>
                <a:highlight>
                  <a:srgbClr val="005A96"/>
                </a:highlight>
              </a:defRPr>
            </a:lvl5pPr>
          </a:lstStyle>
          <a:p>
            <a:pPr lvl="0"/>
            <a:r>
              <a:rPr lang="en-US" dirty="0" err="1"/>
              <a:t>Untertitel</a:t>
            </a:r>
            <a:r>
              <a:rPr lang="en-US" dirty="0"/>
              <a:t> / Autor</a:t>
            </a:r>
            <a:endParaRPr lang="en-AT" dirty="0"/>
          </a:p>
        </p:txBody>
      </p:sp>
      <p:pic>
        <p:nvPicPr>
          <p:cNvPr id="3" name="Grafik 2" descr="FH Technikum Wien - University of Applied Sciences">
            <a:extLst>
              <a:ext uri="{FF2B5EF4-FFF2-40B4-BE49-F238E27FC236}">
                <a16:creationId xmlns:a16="http://schemas.microsoft.com/office/drawing/2014/main" id="{297655D6-11DD-4FCD-A16D-41373134CF79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tretch>
            <a:fillRect/>
          </a:stretch>
        </p:blipFill>
        <p:spPr>
          <a:xfrm>
            <a:off x="977656" y="1020766"/>
            <a:ext cx="4171950" cy="2628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02168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Balken 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platzhalter 1"/>
          <p:cNvSpPr>
            <a:spLocks noGrp="1"/>
          </p:cNvSpPr>
          <p:nvPr>
            <p:ph type="title" hasCustomPrompt="1"/>
          </p:nvPr>
        </p:nvSpPr>
        <p:spPr>
          <a:xfrm>
            <a:off x="3331747" y="3216528"/>
            <a:ext cx="5694779" cy="433138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>
              <a:defRPr sz="2700">
                <a:solidFill>
                  <a:srgbClr val="005A96"/>
                </a:solidFill>
              </a:defRPr>
            </a:lvl1pPr>
          </a:lstStyle>
          <a:p>
            <a:r>
              <a:rPr lang="de-DE" dirty="0"/>
              <a:t>Titel</a:t>
            </a:r>
            <a:endParaRPr lang="de-AT" dirty="0"/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1993B6AF-0521-4A85-891D-947C2C556B4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331746" y="3888000"/>
            <a:ext cx="5694779" cy="359569"/>
          </a:xfrm>
        </p:spPr>
        <p:txBody>
          <a:bodyPr wrap="square">
            <a:normAutofit/>
          </a:bodyPr>
          <a:lstStyle>
            <a:lvl1pPr marL="0" indent="0">
              <a:buNone/>
              <a:defRPr>
                <a:solidFill>
                  <a:srgbClr val="005A96"/>
                </a:solidFill>
              </a:defRPr>
            </a:lvl1pPr>
            <a:lvl2pPr>
              <a:defRPr>
                <a:solidFill>
                  <a:schemeClr val="bg1"/>
                </a:solidFill>
                <a:highlight>
                  <a:srgbClr val="005A96"/>
                </a:highlight>
              </a:defRPr>
            </a:lvl2pPr>
            <a:lvl3pPr>
              <a:defRPr>
                <a:solidFill>
                  <a:schemeClr val="bg1"/>
                </a:solidFill>
                <a:highlight>
                  <a:srgbClr val="005A96"/>
                </a:highlight>
              </a:defRPr>
            </a:lvl3pPr>
            <a:lvl4pPr>
              <a:defRPr>
                <a:solidFill>
                  <a:schemeClr val="bg1"/>
                </a:solidFill>
                <a:highlight>
                  <a:srgbClr val="005A96"/>
                </a:highlight>
              </a:defRPr>
            </a:lvl4pPr>
            <a:lvl5pPr>
              <a:defRPr>
                <a:solidFill>
                  <a:schemeClr val="bg1"/>
                </a:solidFill>
                <a:highlight>
                  <a:srgbClr val="005A96"/>
                </a:highlight>
              </a:defRPr>
            </a:lvl5pPr>
          </a:lstStyle>
          <a:p>
            <a:pPr lvl="0"/>
            <a:r>
              <a:rPr lang="en-US" dirty="0" err="1"/>
              <a:t>Untertitel</a:t>
            </a:r>
            <a:r>
              <a:rPr lang="en-US" dirty="0"/>
              <a:t> / Autor</a:t>
            </a:r>
            <a:endParaRPr lang="en-AT" dirty="0"/>
          </a:p>
        </p:txBody>
      </p:sp>
      <p:pic>
        <p:nvPicPr>
          <p:cNvPr id="5" name="Grafik 4" descr="FH Technikum Wien - University of Applied Sciences">
            <a:extLst>
              <a:ext uri="{FF2B5EF4-FFF2-40B4-BE49-F238E27FC236}">
                <a16:creationId xmlns:a16="http://schemas.microsoft.com/office/drawing/2014/main" id="{521AFF37-CD1E-46E6-AE37-FDEED49D2674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tretch>
            <a:fillRect/>
          </a:stretch>
        </p:blipFill>
        <p:spPr>
          <a:xfrm>
            <a:off x="977656" y="1020766"/>
            <a:ext cx="4171950" cy="2628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08762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FOLIE Balken 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platzhalter 1">
            <a:extLst>
              <a:ext uri="{FF2B5EF4-FFF2-40B4-BE49-F238E27FC236}">
                <a16:creationId xmlns:a16="http://schemas.microsoft.com/office/drawing/2014/main" id="{3ED02347-5B9C-47C3-9770-0CA1C1115EB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59084" y="3582896"/>
            <a:ext cx="5216215" cy="531903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2700">
                <a:solidFill>
                  <a:schemeClr val="accent1"/>
                </a:solidFill>
              </a:defRPr>
            </a:lvl1pPr>
          </a:lstStyle>
          <a:p>
            <a:r>
              <a:rPr lang="de-DE" dirty="0"/>
              <a:t>Titel</a:t>
            </a:r>
            <a:endParaRPr lang="de-AT" dirty="0"/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C861E06E-01BF-45E4-B05F-CDFA812E769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059084" y="4182295"/>
            <a:ext cx="5216215" cy="359569"/>
          </a:xfrm>
        </p:spPr>
        <p:txBody>
          <a:bodyPr wrap="square">
            <a:normAutofit/>
          </a:bodyPr>
          <a:lstStyle>
            <a:lvl1pPr marL="0" indent="0" algn="r">
              <a:buNone/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bg1"/>
                </a:solidFill>
                <a:highlight>
                  <a:srgbClr val="005A96"/>
                </a:highlight>
              </a:defRPr>
            </a:lvl2pPr>
            <a:lvl3pPr>
              <a:defRPr>
                <a:solidFill>
                  <a:schemeClr val="bg1"/>
                </a:solidFill>
                <a:highlight>
                  <a:srgbClr val="005A96"/>
                </a:highlight>
              </a:defRPr>
            </a:lvl3pPr>
            <a:lvl4pPr>
              <a:defRPr>
                <a:solidFill>
                  <a:schemeClr val="bg1"/>
                </a:solidFill>
                <a:highlight>
                  <a:srgbClr val="005A96"/>
                </a:highlight>
              </a:defRPr>
            </a:lvl4pPr>
            <a:lvl5pPr>
              <a:defRPr>
                <a:solidFill>
                  <a:schemeClr val="bg1"/>
                </a:solidFill>
                <a:highlight>
                  <a:srgbClr val="005A96"/>
                </a:highlight>
              </a:defRPr>
            </a:lvl5pPr>
          </a:lstStyle>
          <a:p>
            <a:pPr lvl="0"/>
            <a:r>
              <a:rPr lang="en-US" dirty="0" err="1"/>
              <a:t>Untertitel</a:t>
            </a:r>
            <a:r>
              <a:rPr lang="en-US" dirty="0"/>
              <a:t> / Autor</a:t>
            </a:r>
            <a:endParaRPr lang="en-AT" dirty="0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13F895DB-6C5B-416C-840B-FDB951A3853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701" y="-308648"/>
            <a:ext cx="7406598" cy="4166212"/>
          </a:xfrm>
          <a:prstGeom prst="rect">
            <a:avLst/>
          </a:prstGeom>
        </p:spPr>
      </p:pic>
      <p:pic>
        <p:nvPicPr>
          <p:cNvPr id="8" name="Grafik 7" descr="FH Technikum Wien - University of Applied Sciences">
            <a:extLst>
              <a:ext uri="{FF2B5EF4-FFF2-40B4-BE49-F238E27FC236}">
                <a16:creationId xmlns:a16="http://schemas.microsoft.com/office/drawing/2014/main" id="{1D30033D-611F-4A97-9A01-BE499811FCB6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612874" y="3214292"/>
            <a:ext cx="2622133" cy="1652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90634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nur Text Gr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platzhalter 1"/>
          <p:cNvSpPr>
            <a:spLocks noGrp="1"/>
          </p:cNvSpPr>
          <p:nvPr>
            <p:ph type="title" hasCustomPrompt="1"/>
          </p:nvPr>
        </p:nvSpPr>
        <p:spPr>
          <a:xfrm>
            <a:off x="252000" y="1500740"/>
            <a:ext cx="8640000" cy="10800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4050" baseline="0">
                <a:solidFill>
                  <a:srgbClr val="72777A"/>
                </a:solidFill>
              </a:defRPr>
            </a:lvl1pPr>
          </a:lstStyle>
          <a:p>
            <a:r>
              <a:rPr lang="de-DE" dirty="0" err="1"/>
              <a:t>Präsentations</a:t>
            </a:r>
            <a:r>
              <a:rPr lang="de-DE" dirty="0"/>
              <a:t> Titel</a:t>
            </a:r>
            <a:br>
              <a:rPr lang="de-DE" dirty="0"/>
            </a:br>
            <a:r>
              <a:rPr lang="de-DE" dirty="0"/>
              <a:t>(Arial </a:t>
            </a:r>
            <a:r>
              <a:rPr lang="de-DE" dirty="0" err="1"/>
              <a:t>Bold</a:t>
            </a:r>
            <a:r>
              <a:rPr lang="de-DE" dirty="0"/>
              <a:t>, 54pt)</a:t>
            </a:r>
            <a:endParaRPr lang="de-AT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5A4DA91-D7A9-4048-B82C-A20ED8AA6C7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52000" y="2663034"/>
            <a:ext cx="8640000" cy="359569"/>
          </a:xfrm>
        </p:spPr>
        <p:txBody>
          <a:bodyPr wrap="square">
            <a:normAutofit/>
          </a:bodyPr>
          <a:lstStyle>
            <a:lvl1pPr marL="0" indent="0" algn="r">
              <a:buNone/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bg1"/>
                </a:solidFill>
                <a:highlight>
                  <a:srgbClr val="005A96"/>
                </a:highlight>
              </a:defRPr>
            </a:lvl2pPr>
            <a:lvl3pPr>
              <a:defRPr>
                <a:solidFill>
                  <a:schemeClr val="bg1"/>
                </a:solidFill>
                <a:highlight>
                  <a:srgbClr val="005A96"/>
                </a:highlight>
              </a:defRPr>
            </a:lvl3pPr>
            <a:lvl4pPr>
              <a:defRPr>
                <a:solidFill>
                  <a:schemeClr val="bg1"/>
                </a:solidFill>
                <a:highlight>
                  <a:srgbClr val="005A96"/>
                </a:highlight>
              </a:defRPr>
            </a:lvl4pPr>
            <a:lvl5pPr>
              <a:defRPr>
                <a:solidFill>
                  <a:schemeClr val="bg1"/>
                </a:solidFill>
                <a:highlight>
                  <a:srgbClr val="005A96"/>
                </a:highlight>
              </a:defRPr>
            </a:lvl5pPr>
          </a:lstStyle>
          <a:p>
            <a:pPr lvl="0"/>
            <a:r>
              <a:rPr lang="en-US" dirty="0" err="1"/>
              <a:t>Untertitel</a:t>
            </a:r>
            <a:r>
              <a:rPr lang="en-US" dirty="0"/>
              <a:t> / Autor</a:t>
            </a:r>
            <a:endParaRPr lang="en-AT" dirty="0"/>
          </a:p>
        </p:txBody>
      </p:sp>
      <p:pic>
        <p:nvPicPr>
          <p:cNvPr id="6" name="Grafik 5" descr="FH Technikum Wien - University of Applied Sciences">
            <a:extLst>
              <a:ext uri="{FF2B5EF4-FFF2-40B4-BE49-F238E27FC236}">
                <a16:creationId xmlns:a16="http://schemas.microsoft.com/office/drawing/2014/main" id="{857FD1FE-107F-4E9C-BAAF-2F91441FA806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tretch>
            <a:fillRect/>
          </a:stretch>
        </p:blipFill>
        <p:spPr>
          <a:xfrm>
            <a:off x="-88826" y="3208647"/>
            <a:ext cx="3242514" cy="2043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7007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nur Text 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platzhalter 1"/>
          <p:cNvSpPr>
            <a:spLocks noGrp="1"/>
          </p:cNvSpPr>
          <p:nvPr>
            <p:ph type="title" hasCustomPrompt="1"/>
          </p:nvPr>
        </p:nvSpPr>
        <p:spPr>
          <a:xfrm>
            <a:off x="252000" y="1499456"/>
            <a:ext cx="8640000" cy="10800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4050" baseline="0">
                <a:solidFill>
                  <a:srgbClr val="005A96"/>
                </a:solidFill>
              </a:defRPr>
            </a:lvl1pPr>
          </a:lstStyle>
          <a:p>
            <a:r>
              <a:rPr lang="de-DE" dirty="0" err="1"/>
              <a:t>Präsentations</a:t>
            </a:r>
            <a:r>
              <a:rPr lang="de-DE" dirty="0"/>
              <a:t> Titel</a:t>
            </a:r>
            <a:br>
              <a:rPr lang="de-DE" dirty="0"/>
            </a:br>
            <a:r>
              <a:rPr lang="de-DE" dirty="0"/>
              <a:t>(Arial </a:t>
            </a:r>
            <a:r>
              <a:rPr lang="de-DE" dirty="0" err="1"/>
              <a:t>Bold</a:t>
            </a:r>
            <a:r>
              <a:rPr lang="de-DE" dirty="0"/>
              <a:t>, 54pt)</a:t>
            </a:r>
            <a:endParaRPr lang="de-AT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09247A6-7FA5-4C70-B8D4-64482CCCCA0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52000" y="2659502"/>
            <a:ext cx="8640000" cy="359569"/>
          </a:xfrm>
        </p:spPr>
        <p:txBody>
          <a:bodyPr wrap="square">
            <a:normAutofit/>
          </a:bodyPr>
          <a:lstStyle>
            <a:lvl1pPr marL="0" indent="0" algn="r">
              <a:buNone/>
              <a:defRPr>
                <a:solidFill>
                  <a:srgbClr val="005A96"/>
                </a:solidFill>
              </a:defRPr>
            </a:lvl1pPr>
            <a:lvl2pPr>
              <a:defRPr>
                <a:solidFill>
                  <a:schemeClr val="bg1"/>
                </a:solidFill>
                <a:highlight>
                  <a:srgbClr val="005A96"/>
                </a:highlight>
              </a:defRPr>
            </a:lvl2pPr>
            <a:lvl3pPr>
              <a:defRPr>
                <a:solidFill>
                  <a:schemeClr val="bg1"/>
                </a:solidFill>
                <a:highlight>
                  <a:srgbClr val="005A96"/>
                </a:highlight>
              </a:defRPr>
            </a:lvl3pPr>
            <a:lvl4pPr>
              <a:defRPr>
                <a:solidFill>
                  <a:schemeClr val="bg1"/>
                </a:solidFill>
                <a:highlight>
                  <a:srgbClr val="005A96"/>
                </a:highlight>
              </a:defRPr>
            </a:lvl4pPr>
            <a:lvl5pPr>
              <a:defRPr>
                <a:solidFill>
                  <a:schemeClr val="bg1"/>
                </a:solidFill>
                <a:highlight>
                  <a:srgbClr val="005A96"/>
                </a:highlight>
              </a:defRPr>
            </a:lvl5pPr>
          </a:lstStyle>
          <a:p>
            <a:pPr lvl="0"/>
            <a:r>
              <a:rPr lang="en-US" dirty="0" err="1"/>
              <a:t>Untertitel</a:t>
            </a:r>
            <a:r>
              <a:rPr lang="en-US" dirty="0"/>
              <a:t> / Autor</a:t>
            </a:r>
            <a:endParaRPr lang="en-AT" dirty="0"/>
          </a:p>
        </p:txBody>
      </p:sp>
      <p:pic>
        <p:nvPicPr>
          <p:cNvPr id="6" name="Grafik 5" descr="FH Technikum Wien - University of Applied Sciences">
            <a:extLst>
              <a:ext uri="{FF2B5EF4-FFF2-40B4-BE49-F238E27FC236}">
                <a16:creationId xmlns:a16="http://schemas.microsoft.com/office/drawing/2014/main" id="{6501A466-0610-40A9-AB61-914300F4FEB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tretch>
            <a:fillRect/>
          </a:stretch>
        </p:blipFill>
        <p:spPr>
          <a:xfrm>
            <a:off x="-111312" y="3186162"/>
            <a:ext cx="3242514" cy="2043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39083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SFOLIE 01 Wei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elplatzhalter 1"/>
          <p:cNvSpPr>
            <a:spLocks noGrp="1"/>
          </p:cNvSpPr>
          <p:nvPr>
            <p:ph type="title" hasCustomPrompt="1"/>
          </p:nvPr>
        </p:nvSpPr>
        <p:spPr>
          <a:xfrm>
            <a:off x="180000" y="114303"/>
            <a:ext cx="8775320" cy="43915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Folien Überschrift 1 (Arial </a:t>
            </a:r>
            <a:r>
              <a:rPr lang="de-DE" dirty="0" err="1"/>
              <a:t>Bold</a:t>
            </a:r>
            <a:r>
              <a:rPr lang="de-DE" dirty="0"/>
              <a:t>, 36pt)</a:t>
            </a:r>
            <a:br>
              <a:rPr lang="de-DE" dirty="0"/>
            </a:br>
            <a:endParaRPr lang="de-AT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26306D8-CDF4-4F2E-9FBD-C5E3FF89EA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80001" y="607500"/>
            <a:ext cx="8775319" cy="405000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 dirty="0"/>
          </a:p>
        </p:txBody>
      </p:sp>
      <p:cxnSp>
        <p:nvCxnSpPr>
          <p:cNvPr id="10" name="Gerader Verbinder 9">
            <a:extLs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/>
          <p:nvPr userDrawn="1"/>
        </p:nvCxnSpPr>
        <p:spPr>
          <a:xfrm>
            <a:off x="8555052" y="4767638"/>
            <a:ext cx="0" cy="333633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Gerader Verbinder 23">
            <a:extLs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/>
          <p:nvPr userDrawn="1"/>
        </p:nvCxnSpPr>
        <p:spPr>
          <a:xfrm>
            <a:off x="0" y="4737152"/>
            <a:ext cx="9144000" cy="0"/>
          </a:xfrm>
          <a:prstGeom prst="line">
            <a:avLst/>
          </a:prstGeom>
          <a:ln w="12700">
            <a:solidFill>
              <a:srgbClr val="72777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Fußzeilenplatzhalter 10">
            <a:extLst>
              <a:ext uri="{FF2B5EF4-FFF2-40B4-BE49-F238E27FC236}">
                <a16:creationId xmlns:a16="http://schemas.microsoft.com/office/drawing/2014/main" id="{6A27FB59-6516-4608-814D-69599966B78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/>
              <a:t>Präsentationstitel | Name | Datum</a:t>
            </a:r>
            <a:endParaRPr lang="en-GB" dirty="0"/>
          </a:p>
        </p:txBody>
      </p:sp>
      <p:sp>
        <p:nvSpPr>
          <p:cNvPr id="13" name="Foliennummernplatzhalter 12">
            <a:extLst>
              <a:ext uri="{FF2B5EF4-FFF2-40B4-BE49-F238E27FC236}">
                <a16:creationId xmlns:a16="http://schemas.microsoft.com/office/drawing/2014/main" id="{E27BF722-F8E8-4DC1-892E-9949A742202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9C057DB4-583E-41A7-BD94-987342018C17}" type="slidenum">
              <a:rPr lang="en-GB" smtClean="0"/>
              <a:pPr/>
              <a:t>‹Nr.›</a:t>
            </a:fld>
            <a:endParaRPr lang="en-GB" dirty="0"/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585D0149-746E-4803-A83D-AA7F099F90F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tretch>
            <a:fillRect/>
          </a:stretch>
        </p:blipFill>
        <p:spPr>
          <a:xfrm>
            <a:off x="0" y="4704300"/>
            <a:ext cx="696991" cy="43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649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SFOLIE 02 Wei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elplatzhalter 1"/>
          <p:cNvSpPr>
            <a:spLocks noGrp="1"/>
          </p:cNvSpPr>
          <p:nvPr>
            <p:ph type="title" hasCustomPrompt="1"/>
          </p:nvPr>
        </p:nvSpPr>
        <p:spPr>
          <a:xfrm>
            <a:off x="180000" y="114303"/>
            <a:ext cx="8784000" cy="43915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Folien Überschrift 1 (Arial </a:t>
            </a:r>
            <a:r>
              <a:rPr lang="de-DE" dirty="0" err="1"/>
              <a:t>Bold</a:t>
            </a:r>
            <a:r>
              <a:rPr lang="de-DE" dirty="0"/>
              <a:t>, 36pt)</a:t>
            </a:r>
            <a:br>
              <a:rPr lang="de-DE" dirty="0"/>
            </a:br>
            <a:endParaRPr lang="de-AT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F491F86-EE9A-4115-A727-4BDFC52E901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79388" y="607500"/>
            <a:ext cx="4320000" cy="405000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 dirty="0"/>
          </a:p>
        </p:txBody>
      </p:sp>
      <p:sp>
        <p:nvSpPr>
          <p:cNvPr id="12" name="Textplatzhalter 2">
            <a:extLst>
              <a:ext uri="{FF2B5EF4-FFF2-40B4-BE49-F238E27FC236}">
                <a16:creationId xmlns:a16="http://schemas.microsoft.com/office/drawing/2014/main" id="{A54ADA3D-EE1E-4DDD-A462-1405A7DF6AC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644614" y="607500"/>
            <a:ext cx="4320000" cy="405000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 dirty="0"/>
          </a:p>
        </p:txBody>
      </p:sp>
      <p:cxnSp>
        <p:nvCxnSpPr>
          <p:cNvPr id="24" name="Gerader Verbinder 23">
            <a:extLs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/>
          <p:nvPr userDrawn="1"/>
        </p:nvCxnSpPr>
        <p:spPr>
          <a:xfrm>
            <a:off x="0" y="4729447"/>
            <a:ext cx="9144000" cy="0"/>
          </a:xfrm>
          <a:prstGeom prst="line">
            <a:avLst/>
          </a:prstGeom>
          <a:ln w="12700">
            <a:solidFill>
              <a:srgbClr val="72777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r Verbinder 12">
            <a:extLs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/>
          <p:nvPr userDrawn="1"/>
        </p:nvCxnSpPr>
        <p:spPr>
          <a:xfrm>
            <a:off x="8555052" y="4767638"/>
            <a:ext cx="0" cy="333633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379EACA-542A-420D-9102-D87CB5A1169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GB"/>
              <a:t>Präsentationstitel | Name | Datum</a:t>
            </a:r>
            <a:endParaRPr lang="en-GB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EEBB329-097D-444A-8D3F-2D2FDAAC49F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9C057DB4-583E-41A7-BD94-987342018C17}" type="slidenum">
              <a:rPr lang="en-GB" smtClean="0"/>
              <a:pPr/>
              <a:t>‹Nr.›</a:t>
            </a:fld>
            <a:endParaRPr lang="en-GB" dirty="0"/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5395CAF2-D757-4B2C-A53F-C65EB56E59B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tretch>
            <a:fillRect/>
          </a:stretch>
        </p:blipFill>
        <p:spPr>
          <a:xfrm>
            <a:off x="0" y="4704300"/>
            <a:ext cx="696991" cy="43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5513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16682" y="114303"/>
            <a:ext cx="8910638" cy="43915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e-DE" dirty="0"/>
              <a:t>Folien Überschrift 1 (Arial </a:t>
            </a:r>
            <a:r>
              <a:rPr lang="de-DE" dirty="0" err="1"/>
              <a:t>Bold</a:t>
            </a:r>
            <a:r>
              <a:rPr lang="de-DE" dirty="0"/>
              <a:t>, 36pt)</a:t>
            </a:r>
            <a:br>
              <a:rPr lang="de-DE" dirty="0"/>
            </a:br>
            <a:endParaRPr lang="de-AT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16682" y="689434"/>
            <a:ext cx="8910638" cy="40421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Überschrift 2 (Arial </a:t>
            </a:r>
            <a:r>
              <a:rPr lang="de-DE" dirty="0" err="1"/>
              <a:t>Bold</a:t>
            </a:r>
            <a:r>
              <a:rPr lang="de-DE" dirty="0"/>
              <a:t>, 28pt)</a:t>
            </a:r>
          </a:p>
          <a:p>
            <a:pPr lvl="1"/>
            <a:r>
              <a:rPr lang="de-DE" dirty="0"/>
              <a:t>Überschrift 3 (Arial </a:t>
            </a:r>
            <a:r>
              <a:rPr lang="de-DE" dirty="0" err="1"/>
              <a:t>Bold</a:t>
            </a:r>
            <a:r>
              <a:rPr lang="de-DE" dirty="0"/>
              <a:t>, 24pt)</a:t>
            </a:r>
          </a:p>
          <a:p>
            <a:pPr marL="857228" marR="0" lvl="2" indent="-171446" algn="l" defTabSz="685783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-"/>
              <a:tabLst/>
              <a:defRPr/>
            </a:pPr>
            <a:r>
              <a:rPr lang="de-DE" dirty="0"/>
              <a:t>Laufschrift </a:t>
            </a:r>
            <a:r>
              <a:rPr lang="de-DE" dirty="0" err="1"/>
              <a:t>mindestgröße</a:t>
            </a:r>
            <a:r>
              <a:rPr lang="de-DE" dirty="0"/>
              <a:t> (Arial, 18pt)</a:t>
            </a:r>
          </a:p>
          <a:p>
            <a:pPr marL="1285843" marR="0" lvl="3" indent="-171446" algn="l" defTabSz="685783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-"/>
              <a:tabLst/>
              <a:defRPr/>
            </a:pPr>
            <a:r>
              <a:rPr lang="de-DE" dirty="0"/>
              <a:t>Laufschrift </a:t>
            </a:r>
            <a:r>
              <a:rPr lang="de-DE" dirty="0" err="1"/>
              <a:t>mindestgröße</a:t>
            </a:r>
            <a:r>
              <a:rPr lang="de-DE" dirty="0"/>
              <a:t> (Arial, 16pt)</a:t>
            </a:r>
          </a:p>
          <a:p>
            <a:pPr marL="1543012" marR="0" lvl="4" indent="-171446" algn="l" defTabSz="685783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-"/>
              <a:tabLst/>
              <a:defRPr/>
            </a:pPr>
            <a:r>
              <a:rPr lang="de-DE" dirty="0"/>
              <a:t>Fünfte Ebene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24E08F28-5ED9-497F-8AE1-EDBEA8C7CD0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93304" y="4812504"/>
            <a:ext cx="5674248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>
                <a:solidFill>
                  <a:schemeClr val="tx1"/>
                </a:solidFill>
              </a:defRPr>
            </a:lvl1pPr>
          </a:lstStyle>
          <a:p>
            <a:r>
              <a:rPr lang="en-GB"/>
              <a:t>Präsentationstitel | Name | Datum</a:t>
            </a:r>
            <a:endParaRPr lang="en-GB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565B2D6C-EFE7-43C3-BA49-A7C81C2B5A0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42066" y="4812504"/>
            <a:ext cx="48525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9C057DB4-583E-41A7-BD94-987342018C17}" type="slidenum">
              <a:rPr lang="en-GB" smtClean="0"/>
              <a:pPr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3087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7" r:id="rId4"/>
    <p:sldLayoutId id="2147483669" r:id="rId5"/>
    <p:sldLayoutId id="2147483660" r:id="rId6"/>
    <p:sldLayoutId id="2147483659" r:id="rId7"/>
    <p:sldLayoutId id="2147483662" r:id="rId8"/>
    <p:sldLayoutId id="2147483665" r:id="rId9"/>
    <p:sldLayoutId id="2147483661" r:id="rId10"/>
    <p:sldLayoutId id="2147483666" r:id="rId11"/>
    <p:sldLayoutId id="2147483664" r:id="rId12"/>
    <p:sldLayoutId id="2147483668" r:id="rId13"/>
  </p:sldLayoutIdLst>
  <p:hf hdr="0" dt="0"/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2700" b="1" kern="1200" baseline="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171446" indent="-171446" algn="l" defTabSz="685783" rtl="0" eaLnBrk="1" latinLnBrk="0" hangingPunct="1">
        <a:lnSpc>
          <a:spcPct val="90000"/>
        </a:lnSpc>
        <a:spcBef>
          <a:spcPts val="375"/>
        </a:spcBef>
        <a:spcAft>
          <a:spcPts val="375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14337" indent="-171446" algn="l" defTabSz="685783" rtl="0" eaLnBrk="1" latinLnBrk="0" hangingPunct="1">
        <a:lnSpc>
          <a:spcPct val="90000"/>
        </a:lnSpc>
        <a:spcBef>
          <a:spcPts val="375"/>
        </a:spcBef>
        <a:spcAft>
          <a:spcPts val="375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857228" marR="0" indent="-171446" algn="l" defTabSz="685783" rtl="0" eaLnBrk="1" fontAlgn="auto" latinLnBrk="0" hangingPunct="1">
        <a:lnSpc>
          <a:spcPct val="90000"/>
        </a:lnSpc>
        <a:spcBef>
          <a:spcPts val="375"/>
        </a:spcBef>
        <a:spcAft>
          <a:spcPts val="375"/>
        </a:spcAft>
        <a:buClrTx/>
        <a:buSzTx/>
        <a:buFont typeface="Symbol" panose="05050102010706020507" pitchFamily="18" charset="2"/>
        <a:buChar char="-"/>
        <a:tabLst/>
        <a:defRPr sz="13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285843" marR="0" indent="-171446" algn="l" defTabSz="685783" rtl="0" eaLnBrk="1" fontAlgn="auto" latinLnBrk="0" hangingPunct="1">
        <a:lnSpc>
          <a:spcPct val="90000"/>
        </a:lnSpc>
        <a:spcBef>
          <a:spcPts val="375"/>
        </a:spcBef>
        <a:spcAft>
          <a:spcPts val="0"/>
        </a:spcAft>
        <a:buClrTx/>
        <a:buSzTx/>
        <a:buFont typeface="Symbol" panose="05050102010706020507" pitchFamily="18" charset="2"/>
        <a:buChar char="-"/>
        <a:tabLst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543012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4" userDrawn="1">
          <p15:clr>
            <a:srgbClr val="F26B43"/>
          </p15:clr>
        </p15:guide>
        <p15:guide id="2" orient="horz" pos="72" userDrawn="1">
          <p15:clr>
            <a:srgbClr val="F26B43"/>
          </p15:clr>
        </p15:guide>
        <p15:guide id="3" orient="horz" pos="2981" userDrawn="1">
          <p15:clr>
            <a:srgbClr val="F26B43"/>
          </p15:clr>
        </p15:guide>
        <p15:guide id="4" pos="5687" userDrawn="1">
          <p15:clr>
            <a:srgbClr val="F26B43"/>
          </p15:clr>
        </p15:guide>
        <p15:guide id="5" orient="horz" pos="1620" userDrawn="1">
          <p15:clr>
            <a:srgbClr val="F26B43"/>
          </p15:clr>
        </p15:guide>
        <p15:guide id="6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knapp@technikum-wien.a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6A4FD04E-F4E5-4C20-8824-ED6C28B10A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TITLE</a:t>
            </a:r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82ADF10E-43B0-4A66-975F-E9169C64D98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80001" y="694043"/>
            <a:ext cx="8775319" cy="4050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de-DE" sz="1400" b="1" dirty="0">
                <a:solidFill>
                  <a:srgbClr val="FF0000"/>
                </a:solidFill>
              </a:rPr>
              <a:t>Deadlines </a:t>
            </a:r>
            <a:r>
              <a:rPr lang="de-DE" sz="1400" b="1" dirty="0" err="1">
                <a:solidFill>
                  <a:srgbClr val="FF0000"/>
                </a:solidFill>
              </a:rPr>
              <a:t>for</a:t>
            </a:r>
            <a:r>
              <a:rPr lang="de-DE" sz="1400" b="1" dirty="0">
                <a:solidFill>
                  <a:srgbClr val="FF0000"/>
                </a:solidFill>
              </a:rPr>
              <a:t> </a:t>
            </a:r>
            <a:r>
              <a:rPr lang="de-DE" sz="1400" b="1" dirty="0" err="1">
                <a:solidFill>
                  <a:srgbClr val="FF0000"/>
                </a:solidFill>
              </a:rPr>
              <a:t>topic</a:t>
            </a:r>
            <a:r>
              <a:rPr lang="de-DE" sz="1400" b="1" dirty="0">
                <a:solidFill>
                  <a:srgbClr val="FF0000"/>
                </a:solidFill>
              </a:rPr>
              <a:t> </a:t>
            </a:r>
            <a:r>
              <a:rPr lang="de-DE" sz="1400" b="1" dirty="0" err="1">
                <a:solidFill>
                  <a:srgbClr val="FF0000"/>
                </a:solidFill>
              </a:rPr>
              <a:t>submissions</a:t>
            </a:r>
            <a:r>
              <a:rPr lang="de-DE" sz="1400" b="1" dirty="0">
                <a:solidFill>
                  <a:srgbClr val="FF0000"/>
                </a:solidFill>
              </a:rPr>
              <a:t>: 15th </a:t>
            </a:r>
            <a:r>
              <a:rPr lang="de-DE" sz="1400" b="1" dirty="0" err="1">
                <a:solidFill>
                  <a:srgbClr val="FF0000"/>
                </a:solidFill>
              </a:rPr>
              <a:t>of</a:t>
            </a:r>
            <a:r>
              <a:rPr lang="de-DE" sz="1400" b="1" dirty="0">
                <a:solidFill>
                  <a:srgbClr val="FF0000"/>
                </a:solidFill>
              </a:rPr>
              <a:t> April</a:t>
            </a:r>
            <a:endParaRPr lang="en-GB" sz="14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GB" sz="1400" i="1" dirty="0"/>
              <a:t>Email the slide(s) to </a:t>
            </a:r>
            <a:r>
              <a:rPr lang="de-DE" sz="1400" i="1" dirty="0">
                <a:hlinkClick r:id="rId3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knapp@technikum-wien.at</a:t>
            </a:r>
            <a:endParaRPr lang="de-DE" sz="1400" i="1" dirty="0"/>
          </a:p>
          <a:p>
            <a:pPr marL="0" indent="0">
              <a:buNone/>
            </a:pPr>
            <a:endParaRPr lang="en-GB" sz="1400" i="1" u="sng" dirty="0"/>
          </a:p>
          <a:p>
            <a:pPr marL="0" indent="0">
              <a:buNone/>
            </a:pPr>
            <a:r>
              <a:rPr lang="en-GB" sz="1400" u="sng" dirty="0"/>
              <a:t>What to do: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sz="1400" dirty="0"/>
              <a:t>Choose a concise title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sz="1400" dirty="0"/>
              <a:t>Fill out the footer (replace [] and everything in between)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sz="1400" dirty="0"/>
              <a:t>Design the rest of the slide as you like (text, images, …) – you can remove all the instructions here!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sz="1400" dirty="0"/>
              <a:t>Only 1 slide per project! </a:t>
            </a:r>
            <a:r>
              <a:rPr lang="en-GB" sz="1000" dirty="0"/>
              <a:t>(you can submit multiple projects on multiple slides)</a:t>
            </a:r>
          </a:p>
          <a:p>
            <a:pPr marL="342891" lvl="1" indent="0">
              <a:buNone/>
            </a:pPr>
            <a:endParaRPr lang="de-DE" sz="1400" dirty="0"/>
          </a:p>
          <a:p>
            <a:pPr marL="0" lvl="1" indent="0">
              <a:buNone/>
            </a:pPr>
            <a:r>
              <a:rPr lang="de-DE" sz="1400" u="sng" dirty="0"/>
              <a:t>Additional </a:t>
            </a:r>
            <a:r>
              <a:rPr lang="de-DE" sz="1400" u="sng" dirty="0" err="1"/>
              <a:t>information</a:t>
            </a:r>
            <a:r>
              <a:rPr lang="de-DE" sz="1400" u="sng" dirty="0"/>
              <a:t>:</a:t>
            </a:r>
          </a:p>
          <a:p>
            <a:pPr marL="171446" lvl="1">
              <a:buFont typeface="Wingdings" panose="05000000000000000000" pitchFamily="2" charset="2"/>
              <a:buChar char="§"/>
            </a:pPr>
            <a:r>
              <a:rPr lang="de-DE" sz="1400" dirty="0"/>
              <a:t>1 </a:t>
            </a:r>
            <a:r>
              <a:rPr lang="de-DE" sz="1400" dirty="0" err="1"/>
              <a:t>student</a:t>
            </a:r>
            <a:r>
              <a:rPr lang="de-DE" sz="1400" dirty="0"/>
              <a:t> will </a:t>
            </a:r>
            <a:r>
              <a:rPr lang="de-DE" sz="1400" dirty="0" err="1"/>
              <a:t>work</a:t>
            </a:r>
            <a:r>
              <a:rPr lang="de-DE" sz="1400" dirty="0"/>
              <a:t> </a:t>
            </a:r>
            <a:r>
              <a:rPr lang="de-DE" sz="1400" dirty="0" err="1"/>
              <a:t>for</a:t>
            </a:r>
            <a:r>
              <a:rPr lang="de-DE" sz="1400" dirty="0"/>
              <a:t> 2 </a:t>
            </a:r>
            <a:r>
              <a:rPr lang="de-DE" sz="1400" dirty="0" err="1"/>
              <a:t>terms</a:t>
            </a:r>
            <a:r>
              <a:rPr lang="de-DE" sz="1400" dirty="0"/>
              <a:t> (September → May). Deadline </a:t>
            </a:r>
            <a:r>
              <a:rPr lang="de-DE" sz="1400" dirty="0" err="1"/>
              <a:t>for</a:t>
            </a:r>
            <a:r>
              <a:rPr lang="de-DE" sz="1400" dirty="0"/>
              <a:t> final </a:t>
            </a:r>
            <a:r>
              <a:rPr lang="de-DE" sz="1400" dirty="0" err="1"/>
              <a:t>thesis</a:t>
            </a:r>
            <a:r>
              <a:rPr lang="de-DE" sz="1400" dirty="0"/>
              <a:t> hand-in: 1st </a:t>
            </a:r>
            <a:r>
              <a:rPr lang="de-DE" sz="1400" dirty="0" err="1"/>
              <a:t>of</a:t>
            </a:r>
            <a:r>
              <a:rPr lang="de-DE" sz="1400" dirty="0"/>
              <a:t> June </a:t>
            </a:r>
            <a:r>
              <a:rPr lang="de-DE" sz="1400" dirty="0" err="1"/>
              <a:t>next</a:t>
            </a:r>
            <a:r>
              <a:rPr lang="de-DE" sz="1400" dirty="0"/>
              <a:t> </a:t>
            </a:r>
            <a:r>
              <a:rPr lang="de-DE" sz="1400" dirty="0" err="1"/>
              <a:t>year</a:t>
            </a:r>
            <a:endParaRPr lang="de-DE" sz="1400" dirty="0"/>
          </a:p>
          <a:p>
            <a:pPr marL="171446" lvl="1">
              <a:buFont typeface="Wingdings" panose="05000000000000000000" pitchFamily="2" charset="2"/>
              <a:buChar char="§"/>
            </a:pPr>
            <a:r>
              <a:rPr lang="en-GB" sz="1400" dirty="0"/>
              <a:t>All submitted topics are for the </a:t>
            </a:r>
            <a:r>
              <a:rPr lang="it-IT" sz="1400" i="1" dirty="0"/>
              <a:t>Master ‘</a:t>
            </a:r>
            <a:r>
              <a:rPr lang="it-IT" sz="1400" i="1" dirty="0" err="1"/>
              <a:t>Artificial</a:t>
            </a:r>
            <a:r>
              <a:rPr lang="it-IT" sz="1400" i="1" dirty="0"/>
              <a:t> Intelligence and Data Science’ </a:t>
            </a:r>
            <a:r>
              <a:rPr lang="it-IT" sz="1050" dirty="0"/>
              <a:t>(https://www.technikum-wien.at/ai)</a:t>
            </a:r>
            <a:endParaRPr lang="en-GB" sz="1400" dirty="0"/>
          </a:p>
          <a:p>
            <a:pPr>
              <a:buFont typeface="Wingdings" panose="05000000000000000000" pitchFamily="2" charset="2"/>
              <a:buChar char="§"/>
            </a:pPr>
            <a:endParaRPr lang="en-GB" sz="1050" i="1" dirty="0"/>
          </a:p>
          <a:p>
            <a:pPr marL="0" indent="0">
              <a:buNone/>
            </a:pPr>
            <a:r>
              <a:rPr lang="de-DE" sz="1050" i="1" dirty="0"/>
              <a:t/>
            </a:r>
            <a:br>
              <a:rPr lang="de-DE" sz="1050" i="1" dirty="0"/>
            </a:br>
            <a:endParaRPr lang="en-US" sz="1050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4FD62C21-1674-431C-9889-D591E8EF768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578224" y="4812504"/>
            <a:ext cx="7987552" cy="273844"/>
          </a:xfrm>
        </p:spPr>
        <p:txBody>
          <a:bodyPr/>
          <a:lstStyle/>
          <a:p>
            <a:pPr algn="l"/>
            <a:r>
              <a:rPr lang="en-GB" dirty="0"/>
              <a:t>[Primary supervisor (must be FHTW) </a:t>
            </a:r>
            <a:r>
              <a:rPr lang="en-GB" dirty="0" err="1"/>
              <a:t>name+email</a:t>
            </a:r>
            <a:r>
              <a:rPr lang="en-GB" dirty="0"/>
              <a:t> (put “Supervisor TBD” if unknown)] </a:t>
            </a:r>
            <a:r>
              <a:rPr lang="en-GB" b="1" dirty="0"/>
              <a:t>|</a:t>
            </a:r>
            <a:r>
              <a:rPr lang="en-GB" dirty="0"/>
              <a:t> [secondary supervisor (can be external) </a:t>
            </a:r>
            <a:r>
              <a:rPr lang="en-GB" dirty="0" err="1"/>
              <a:t>name+affiliation+email</a:t>
            </a:r>
            <a:r>
              <a:rPr lang="en-GB" dirty="0"/>
              <a:t> (put “Supervisor TBD” if unknown)] </a:t>
            </a:r>
          </a:p>
          <a:p>
            <a:pPr algn="l"/>
            <a:r>
              <a:rPr lang="en-GB" dirty="0"/>
              <a:t>[subject area]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76F73CB9-9AFC-44F1-9B35-8462F4B4D13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542066" y="4812504"/>
            <a:ext cx="485255" cy="273844"/>
          </a:xfrm>
        </p:spPr>
        <p:txBody>
          <a:bodyPr/>
          <a:lstStyle/>
          <a:p>
            <a:fld id="{9C057DB4-583E-41A7-BD94-987342018C17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6F77E459-8BFB-0D4B-2C5D-84154D1968BD}"/>
              </a:ext>
            </a:extLst>
          </p:cNvPr>
          <p:cNvSpPr txBox="1"/>
          <p:nvPr/>
        </p:nvSpPr>
        <p:spPr>
          <a:xfrm>
            <a:off x="578224" y="5006578"/>
            <a:ext cx="729049" cy="273844"/>
          </a:xfrm>
          <a:prstGeom prst="rect">
            <a:avLst/>
          </a:prstGeom>
        </p:spPr>
        <p:txBody>
          <a:bodyPr vert="horz" wrap="none" lIns="91440" tIns="45720" rIns="91440" bIns="45720" rtlCol="0" anchor="t">
            <a:normAutofit/>
          </a:bodyPr>
          <a:lstStyle/>
          <a:p>
            <a:pPr algn="l"/>
            <a:endParaRPr lang="de-AT" sz="700" dirty="0"/>
          </a:p>
        </p:txBody>
      </p:sp>
    </p:spTree>
    <p:extLst>
      <p:ext uri="{BB962C8B-B14F-4D97-AF65-F5344CB8AC3E}">
        <p14:creationId xmlns:p14="http://schemas.microsoft.com/office/powerpoint/2010/main" val="40273882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Custom 2">
      <a:dk1>
        <a:sysClr val="windowText" lastClr="000000"/>
      </a:dk1>
      <a:lt1>
        <a:sysClr val="window" lastClr="FFFFFF"/>
      </a:lt1>
      <a:dk2>
        <a:srgbClr val="72777A"/>
      </a:dk2>
      <a:lt2>
        <a:srgbClr val="FFFFFF"/>
      </a:lt2>
      <a:accent1>
        <a:srgbClr val="72777A"/>
      </a:accent1>
      <a:accent2>
        <a:srgbClr val="AAADAF"/>
      </a:accent2>
      <a:accent3>
        <a:srgbClr val="8BB31D"/>
      </a:accent3>
      <a:accent4>
        <a:srgbClr val="B9D177"/>
      </a:accent4>
      <a:accent5>
        <a:srgbClr val="00649C"/>
      </a:accent5>
      <a:accent6>
        <a:srgbClr val="66A2C4"/>
      </a:accent6>
      <a:hlink>
        <a:srgbClr val="00649C"/>
      </a:hlink>
      <a:folHlink>
        <a:srgbClr val="323F4F"/>
      </a:folHlink>
    </a:clrScheme>
    <a:fontScheme name="Benutzerdefiniert 1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91440" tIns="45720" rIns="91440" bIns="45720" rtlCol="0" anchor="t">
        <a:normAutofit/>
      </a:bodyPr>
      <a:lstStyle>
        <a:defPPr algn="l">
          <a:defRPr sz="2800"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äsentation3" id="{15EC8A32-EFA0-4B0B-AC0F-1D8CF766F1E4}" vid="{CE16643F-63A4-48FC-8B61-AF37F67178D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FHTW Powerpoint-Vorlage 16zu9 -accessible-2022-01-31</Template>
  <TotalTime>0</TotalTime>
  <Words>163</Words>
  <Application>Microsoft Office PowerPoint</Application>
  <PresentationFormat>Bildschirmpräsentation (16:9)</PresentationFormat>
  <Paragraphs>19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Symbol</vt:lpstr>
      <vt:lpstr>Wingdings</vt:lpstr>
      <vt:lpstr>Office</vt:lpstr>
      <vt:lpstr>TITLE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&lt;Projekttitel&gt;</dc:title>
  <dc:creator>Sylvia Geyer</dc:creator>
  <cp:lastModifiedBy>Caroline Ostertag</cp:lastModifiedBy>
  <cp:revision>39</cp:revision>
  <dcterms:created xsi:type="dcterms:W3CDTF">2022-08-29T17:58:35Z</dcterms:created>
  <dcterms:modified xsi:type="dcterms:W3CDTF">2026-04-16T07:33:05Z</dcterms:modified>
</cp:coreProperties>
</file>