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7"/>
  </p:notesMasterIdLst>
  <p:sldIdLst>
    <p:sldId id="256" r:id="rId5"/>
    <p:sldId id="257" r:id="rId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46" autoAdjust="0"/>
    <p:restoredTop sz="94658"/>
  </p:normalViewPr>
  <p:slideViewPr>
    <p:cSldViewPr snapToGrid="0">
      <p:cViewPr varScale="1">
        <p:scale>
          <a:sx n="73" d="100"/>
          <a:sy n="73" d="100"/>
        </p:scale>
        <p:origin x="4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F1DF69-D78C-4692-AE87-59D18531AF3B}" type="datetimeFigureOut">
              <a:rPr lang="de-AT" smtClean="0"/>
              <a:t>28.09.2026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2EDB65-28AD-496D-BEDC-4D051E6737C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19815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13C45E8-3B50-629D-F5B3-39920CDAE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0218" y="1403188"/>
            <a:ext cx="9144000" cy="203627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81E5B62-75D9-7ACF-820C-8045F2E8FE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0218" y="3519873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DCB6C56-5D6D-171A-7625-D997908FD0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FB94772-6171-4912-AF91-184F27CD66B7}" type="datetime1">
              <a:rPr lang="de-AT" smtClean="0"/>
              <a:t>28.09.2026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CDEBFC0-D4C0-AA2A-399A-73FB737F8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Autor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DA7E57B-F564-2C74-1C35-927AD8E4CE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601147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C791C1-EBBF-5E04-90E6-E4244BF71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2550"/>
            <a:ext cx="10515600" cy="680537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37AD503-BE9B-E6D6-369B-57B91D4B6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53087"/>
            <a:ext cx="10515600" cy="422387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2B930F-BAF5-678C-3B75-72870AA73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E6FF7A8-0020-4764-AF06-64A57E6B38CE}" type="datetime1">
              <a:rPr lang="de-AT" smtClean="0"/>
              <a:t>28.09.2026</a:t>
            </a:fld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4A8D661-ACAF-15BF-9D91-B0E3EB7BB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Autor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89F86EE-F878-7D6C-135B-B6E8A5AD8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57FD-F94B-41ED-8994-CB6CE84B5524}" type="slidenum">
              <a:rPr lang="de-AT" smtClean="0"/>
              <a:t>‹Nr.›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05118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C2D451E1-3B4D-EF27-CB97-AB92A72BAC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2773"/>
            <a:ext cx="10515600" cy="652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87930FE-E9FA-9509-922F-D96E07CD0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242528"/>
            <a:ext cx="10515600" cy="3194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4FAB445-87D0-3A6E-687D-3445B041B7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1C7C4D-9F06-431B-AE8D-F67E7FFF46A2}" type="datetime1">
              <a:rPr lang="de-AT" smtClean="0"/>
              <a:t>28.09.2026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631DF95-ED31-9ADA-A5A5-69A413E46B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AT"/>
              <a:t>Autor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C62067-8495-3DAA-0B5F-D8452D8A55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8457FD-F94B-41ED-8994-CB6CE84B5524}" type="slidenum">
              <a:rPr lang="de-AT" smtClean="0"/>
              <a:t>‹Nr.›</a:t>
            </a:fld>
            <a:endParaRPr lang="de-AT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0D350D7B-AC26-95C4-0005-100686AFD1D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7797" y="135307"/>
            <a:ext cx="2785103" cy="118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627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419D45B-C29E-C937-3B70-DD4ECAC352C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br>
              <a:rPr lang="de-AT" sz="4000" dirty="0"/>
            </a:br>
            <a:r>
              <a:rPr lang="de-AT" sz="4000" dirty="0"/>
              <a:t>Projekttitel</a:t>
            </a:r>
            <a:br>
              <a:rPr lang="de-AT" sz="4000" dirty="0"/>
            </a:br>
            <a:endParaRPr lang="de-AT" sz="4000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8AD465CB-5974-D0C4-658B-A311F95946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rPr lang="de-AT" dirty="0"/>
              <a:t>Langtitel</a:t>
            </a:r>
            <a:br>
              <a:rPr lang="de-AT" dirty="0"/>
            </a:br>
            <a:br>
              <a:rPr lang="de-AT" dirty="0"/>
            </a:br>
            <a:br>
              <a:rPr lang="de-AT" dirty="0"/>
            </a:br>
            <a:r>
              <a:rPr lang="de-AT" dirty="0"/>
              <a:t>Name des/der Vortragenden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9E527FA5-8E38-4313-9424-FC49C9CD2A3B}"/>
              </a:ext>
            </a:extLst>
          </p:cNvPr>
          <p:cNvSpPr txBox="1"/>
          <p:nvPr/>
        </p:nvSpPr>
        <p:spPr>
          <a:xfrm>
            <a:off x="444137" y="200286"/>
            <a:ext cx="24819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Logo der einreichenden Organisation</a:t>
            </a:r>
          </a:p>
        </p:txBody>
      </p:sp>
    </p:spTree>
    <p:extLst>
      <p:ext uri="{BB962C8B-B14F-4D97-AF65-F5344CB8AC3E}">
        <p14:creationId xmlns:p14="http://schemas.microsoft.com/office/powerpoint/2010/main" val="3500061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8671DE-73DB-8B61-5AB8-C4E84E42E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93432F3-8DB2-7A03-7666-7D66E459D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D50064-9B5F-AB8B-A964-3C46D2CE9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AT"/>
              <a:t>Autor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223B068-9A82-447E-05AE-FECD39741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8457FD-F94B-41ED-8994-CB6CE84B5524}" type="slidenum">
              <a:rPr lang="de-AT" smtClean="0"/>
              <a:t>2</a:t>
            </a:fld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141184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da5f243-7730-4585-aa57-96932d2a14e9">
      <Terms xmlns="http://schemas.microsoft.com/office/infopath/2007/PartnerControls"/>
    </lcf76f155ced4ddcb4097134ff3c332f>
    <TaxCatchAll xmlns="0c362779-38b8-44d8-8cc5-f8807dbad97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ED2C34A04D014B89EEDA084D9E9D00" ma:contentTypeVersion="16" ma:contentTypeDescription="Create a new document." ma:contentTypeScope="" ma:versionID="67333cc3db165911e3592f1941ea70cb">
  <xsd:schema xmlns:xsd="http://www.w3.org/2001/XMLSchema" xmlns:xs="http://www.w3.org/2001/XMLSchema" xmlns:p="http://schemas.microsoft.com/office/2006/metadata/properties" xmlns:ns2="bda5f243-7730-4585-aa57-96932d2a14e9" xmlns:ns3="0c362779-38b8-44d8-8cc5-f8807dbad97a" targetNamespace="http://schemas.microsoft.com/office/2006/metadata/properties" ma:root="true" ma:fieldsID="52cec1ddc33e971f9195d09c469021c9" ns2:_="" ns3:_="">
    <xsd:import namespace="bda5f243-7730-4585-aa57-96932d2a14e9"/>
    <xsd:import namespace="0c362779-38b8-44d8-8cc5-f8807dbad97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a5f243-7730-4585-aa57-96932d2a14e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c8dabe-9318-43bb-be9f-35d4231e86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62779-38b8-44d8-8cc5-f8807dbad97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32f880c9-16df-47c7-ac60-6b41e5a50527}" ma:internalName="TaxCatchAll" ma:showField="CatchAllData" ma:web="0c362779-38b8-44d8-8cc5-f8807dbad9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941BC42-96E4-4213-A34E-F49446F155C2}">
  <ds:schemaRefs>
    <ds:schemaRef ds:uri="http://purl.org/dc/elements/1.1/"/>
    <ds:schemaRef ds:uri="http://www.w3.org/XML/1998/namespace"/>
    <ds:schemaRef ds:uri="0c362779-38b8-44d8-8cc5-f8807dbad97a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bda5f243-7730-4585-aa57-96932d2a14e9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1BBBE2B-5E51-4C08-828A-E41AE47965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da5f243-7730-4585-aa57-96932d2a14e9"/>
    <ds:schemaRef ds:uri="0c362779-38b8-44d8-8cc5-f8807dbad9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DE38D2D-70DA-4EAD-BEDC-4ACA83C4CB19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0b65a1c9-45f5-4ee2-af9a-513ee62ba3f8}" enabled="0" method="" siteId="{0b65a1c9-45f5-4ee2-af9a-513ee62ba3f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</Words>
  <Application>Microsoft Office PowerPoint</Application>
  <PresentationFormat>Breitbild</PresentationFormat>
  <Paragraphs>5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</vt:lpstr>
      <vt:lpstr> Projekttitel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Projekttitel </dc:title>
  <dc:creator>Wolf Wilfried</dc:creator>
  <cp:lastModifiedBy>Sarah Barth </cp:lastModifiedBy>
  <cp:revision>5</cp:revision>
  <dcterms:created xsi:type="dcterms:W3CDTF">2025-11-10T12:30:37Z</dcterms:created>
  <dcterms:modified xsi:type="dcterms:W3CDTF">2026-09-28T11:17:17Z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0x01010014ED2C34A04D014B89EEDA084D9E9D00</vt:lpwstr>
  </property>
</Properties>
</file>