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3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7" r:id="rId5"/>
  </p:sldIdLst>
  <p:sldSz cx="21383625" cy="30275213"/>
  <p:notesSz cx="133985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337" userDrawn="1">
          <p15:clr>
            <a:srgbClr val="A4A3A4"/>
          </p15:clr>
        </p15:guide>
        <p15:guide id="2" pos="3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/>
    <p:restoredTop sz="94658"/>
  </p:normalViewPr>
  <p:slideViewPr>
    <p:cSldViewPr>
      <p:cViewPr>
        <p:scale>
          <a:sx n="25" d="100"/>
          <a:sy n="25" d="100"/>
        </p:scale>
        <p:origin x="1672" y="-1508"/>
      </p:cViewPr>
      <p:guideLst>
        <p:guide orient="horz" pos="4337"/>
        <p:guide pos="3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04532" y="9385324"/>
            <a:ext cx="18184695" cy="5341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71" b="1" i="0">
                <a:solidFill>
                  <a:schemeClr val="tx1"/>
                </a:solidFill>
                <a:latin typeface="Cooper Hewitt Bold"/>
                <a:cs typeface="Cooper Hewitt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209070" y="16954126"/>
            <a:ext cx="149756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8886" y="2721739"/>
            <a:ext cx="5953972" cy="534121"/>
          </a:xfrm>
        </p:spPr>
        <p:txBody>
          <a:bodyPr lIns="0" tIns="0" rIns="0" bIns="0"/>
          <a:lstStyle>
            <a:lvl1pPr>
              <a:defRPr sz="3471" b="1" i="0">
                <a:solidFill>
                  <a:schemeClr val="tx1"/>
                </a:solidFill>
                <a:latin typeface="Cooper Hewitt Bold"/>
                <a:cs typeface="Cooper Hewitt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8886" y="2721739"/>
            <a:ext cx="5953972" cy="534121"/>
          </a:xfrm>
        </p:spPr>
        <p:txBody>
          <a:bodyPr lIns="0" tIns="0" rIns="0" bIns="0"/>
          <a:lstStyle>
            <a:lvl1pPr>
              <a:defRPr sz="3471" b="1" i="0">
                <a:solidFill>
                  <a:schemeClr val="tx1"/>
                </a:solidFill>
                <a:latin typeface="Cooper Hewitt Bold"/>
                <a:cs typeface="Cooper Hewitt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69688" y="6963307"/>
            <a:ext cx="93062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1017785" y="6963307"/>
            <a:ext cx="93062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8886" y="2721739"/>
            <a:ext cx="5953972" cy="534121"/>
          </a:xfrm>
        </p:spPr>
        <p:txBody>
          <a:bodyPr lIns="0" tIns="0" rIns="0" bIns="0"/>
          <a:lstStyle>
            <a:lvl1pPr>
              <a:defRPr sz="3471" b="1" i="0">
                <a:solidFill>
                  <a:schemeClr val="tx1"/>
                </a:solidFill>
                <a:latin typeface="Cooper Hewitt Bold"/>
                <a:cs typeface="Cooper Hewitt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8886" y="2721736"/>
            <a:ext cx="5953972" cy="8386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0" b="1" i="0">
                <a:solidFill>
                  <a:schemeClr val="tx1"/>
                </a:solidFill>
                <a:latin typeface="Cooper Hewitt Bold"/>
                <a:cs typeface="Cooper Hewitt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69694" y="6963307"/>
            <a:ext cx="1925438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273877" y="28155958"/>
            <a:ext cx="68460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69688" y="28155958"/>
            <a:ext cx="49205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403509" y="28155958"/>
            <a:ext cx="49205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07BA676-FF0E-984C-4FA5-C7A4376434C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1412" y="735806"/>
            <a:ext cx="5953972" cy="252946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90C0940-6830-209E-4D09-BF517D59138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16"/>
          <a:stretch>
            <a:fillRect/>
          </a:stretch>
        </p:blipFill>
        <p:spPr>
          <a:xfrm>
            <a:off x="-1" y="28432957"/>
            <a:ext cx="21383625" cy="184225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422862" y="28743041"/>
            <a:ext cx="2642522" cy="12220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91154">
        <a:defRPr>
          <a:latin typeface="+mn-lt"/>
          <a:ea typeface="+mn-ea"/>
          <a:cs typeface="+mn-cs"/>
        </a:defRPr>
      </a:lvl2pPr>
      <a:lvl3pPr marL="582308">
        <a:defRPr>
          <a:latin typeface="+mn-lt"/>
          <a:ea typeface="+mn-ea"/>
          <a:cs typeface="+mn-cs"/>
        </a:defRPr>
      </a:lvl3pPr>
      <a:lvl4pPr marL="873462">
        <a:defRPr>
          <a:latin typeface="+mn-lt"/>
          <a:ea typeface="+mn-ea"/>
          <a:cs typeface="+mn-cs"/>
        </a:defRPr>
      </a:lvl4pPr>
      <a:lvl5pPr marL="1164616">
        <a:defRPr>
          <a:latin typeface="+mn-lt"/>
          <a:ea typeface="+mn-ea"/>
          <a:cs typeface="+mn-cs"/>
        </a:defRPr>
      </a:lvl5pPr>
      <a:lvl6pPr marL="1455770">
        <a:defRPr>
          <a:latin typeface="+mn-lt"/>
          <a:ea typeface="+mn-ea"/>
          <a:cs typeface="+mn-cs"/>
        </a:defRPr>
      </a:lvl6pPr>
      <a:lvl7pPr marL="1746924">
        <a:defRPr>
          <a:latin typeface="+mn-lt"/>
          <a:ea typeface="+mn-ea"/>
          <a:cs typeface="+mn-cs"/>
        </a:defRPr>
      </a:lvl7pPr>
      <a:lvl8pPr marL="2038078">
        <a:defRPr>
          <a:latin typeface="+mn-lt"/>
          <a:ea typeface="+mn-ea"/>
          <a:cs typeface="+mn-cs"/>
        </a:defRPr>
      </a:lvl8pPr>
      <a:lvl9pPr marL="232923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91154">
        <a:defRPr>
          <a:latin typeface="+mn-lt"/>
          <a:ea typeface="+mn-ea"/>
          <a:cs typeface="+mn-cs"/>
        </a:defRPr>
      </a:lvl2pPr>
      <a:lvl3pPr marL="582308">
        <a:defRPr>
          <a:latin typeface="+mn-lt"/>
          <a:ea typeface="+mn-ea"/>
          <a:cs typeface="+mn-cs"/>
        </a:defRPr>
      </a:lvl3pPr>
      <a:lvl4pPr marL="873462">
        <a:defRPr>
          <a:latin typeface="+mn-lt"/>
          <a:ea typeface="+mn-ea"/>
          <a:cs typeface="+mn-cs"/>
        </a:defRPr>
      </a:lvl4pPr>
      <a:lvl5pPr marL="1164616">
        <a:defRPr>
          <a:latin typeface="+mn-lt"/>
          <a:ea typeface="+mn-ea"/>
          <a:cs typeface="+mn-cs"/>
        </a:defRPr>
      </a:lvl5pPr>
      <a:lvl6pPr marL="1455770">
        <a:defRPr>
          <a:latin typeface="+mn-lt"/>
          <a:ea typeface="+mn-ea"/>
          <a:cs typeface="+mn-cs"/>
        </a:defRPr>
      </a:lvl6pPr>
      <a:lvl7pPr marL="1746924">
        <a:defRPr>
          <a:latin typeface="+mn-lt"/>
          <a:ea typeface="+mn-ea"/>
          <a:cs typeface="+mn-cs"/>
        </a:defRPr>
      </a:lvl7pPr>
      <a:lvl8pPr marL="2038078">
        <a:defRPr>
          <a:latin typeface="+mn-lt"/>
          <a:ea typeface="+mn-ea"/>
          <a:cs typeface="+mn-cs"/>
        </a:defRPr>
      </a:lvl8pPr>
      <a:lvl9pPr marL="232923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D122F-89BA-52DA-ED8F-3ACFA9592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6A12DCAB-14AB-6000-D676-C754DAD1DA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9212" y="3921231"/>
            <a:ext cx="5485372" cy="934353"/>
          </a:xfrm>
          <a:prstGeom prst="rect">
            <a:avLst/>
          </a:prstGeom>
        </p:spPr>
        <p:txBody>
          <a:bodyPr vert="horz" wrap="square" lIns="0" tIns="10917" rIns="0" bIns="0" rtlCol="0">
            <a:spAutoFit/>
          </a:bodyPr>
          <a:lstStyle/>
          <a:p>
            <a:pPr marL="8087">
              <a:spcBef>
                <a:spcPts val="86"/>
              </a:spcBef>
            </a:pPr>
            <a:r>
              <a:rPr sz="6000" spc="-6" dirty="0">
                <a:latin typeface="Arial" panose="020B0604020202020204" pitchFamily="34" charset="0"/>
                <a:cs typeface="Arial" panose="020B0604020202020204" pitchFamily="34" charset="0"/>
              </a:rPr>
              <a:t>Projekttitel</a:t>
            </a:r>
            <a:endParaRPr spc="-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3077F653-AEB6-C37F-0EE0-890367B8141A}"/>
              </a:ext>
            </a:extLst>
          </p:cNvPr>
          <p:cNvSpPr txBox="1"/>
          <p:nvPr/>
        </p:nvSpPr>
        <p:spPr>
          <a:xfrm>
            <a:off x="1547812" y="7991119"/>
            <a:ext cx="5638800" cy="1115965"/>
          </a:xfrm>
          <a:prstGeom prst="rect">
            <a:avLst/>
          </a:prstGeom>
        </p:spPr>
        <p:txBody>
          <a:bodyPr vert="horz" wrap="square" lIns="0" tIns="66312" rIns="0" bIns="0" rtlCol="0">
            <a:spAutoFit/>
          </a:bodyPr>
          <a:lstStyle/>
          <a:p>
            <a:pPr marL="64297">
              <a:spcBef>
                <a:spcPts val="522"/>
              </a:spcBef>
            </a:pPr>
            <a:r>
              <a:rPr sz="3200" b="1" spc="-6" dirty="0">
                <a:latin typeface="Arial" panose="020B0604020202020204" pitchFamily="34" charset="0"/>
                <a:cs typeface="Arial" panose="020B0604020202020204" pitchFamily="34" charset="0"/>
              </a:rPr>
              <a:t>PROBLEMSTELLUNG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87">
              <a:spcBef>
                <a:spcPts val="465"/>
              </a:spcBef>
            </a:pPr>
            <a:r>
              <a:rPr lang="de-AT" sz="3200" spc="-1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-13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C933092-D7A9-AD85-356D-5D8BD317F685}"/>
              </a:ext>
            </a:extLst>
          </p:cNvPr>
          <p:cNvSpPr txBox="1"/>
          <p:nvPr/>
        </p:nvSpPr>
        <p:spPr>
          <a:xfrm>
            <a:off x="1547812" y="9664351"/>
            <a:ext cx="2667000" cy="1196084"/>
          </a:xfrm>
          <a:prstGeom prst="rect">
            <a:avLst/>
          </a:prstGeom>
        </p:spPr>
        <p:txBody>
          <a:bodyPr vert="horz" wrap="square" lIns="0" tIns="107556" rIns="0" bIns="0" rtlCol="0">
            <a:spAutoFit/>
          </a:bodyPr>
          <a:lstStyle/>
          <a:p>
            <a:pPr marL="76427">
              <a:spcBef>
                <a:spcPts val="847"/>
              </a:spcBef>
            </a:pPr>
            <a:r>
              <a:rPr sz="3200" b="1" spc="-13" dirty="0">
                <a:latin typeface="Arial" panose="020B0604020202020204" pitchFamily="34" charset="0"/>
                <a:cs typeface="Arial" panose="020B0604020202020204" pitchFamily="34" charset="0"/>
              </a:rPr>
              <a:t>ZIEL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87">
              <a:spcBef>
                <a:spcPts val="790"/>
              </a:spcBef>
            </a:pPr>
            <a:r>
              <a:rPr sz="3200" spc="-13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CBD2D789-532A-7EB0-EF93-70DA809F815D}"/>
              </a:ext>
            </a:extLst>
          </p:cNvPr>
          <p:cNvSpPr txBox="1"/>
          <p:nvPr/>
        </p:nvSpPr>
        <p:spPr>
          <a:xfrm>
            <a:off x="1622984" y="11386905"/>
            <a:ext cx="5181600" cy="994684"/>
          </a:xfrm>
          <a:prstGeom prst="rect">
            <a:avLst/>
          </a:prstGeom>
        </p:spPr>
        <p:txBody>
          <a:bodyPr vert="horz" wrap="square" lIns="0" tIns="9704" rIns="0" bIns="0" rtlCol="0">
            <a:spAutoFit/>
          </a:bodyPr>
          <a:lstStyle/>
          <a:p>
            <a:pPr marL="8087">
              <a:spcBef>
                <a:spcPts val="76"/>
              </a:spcBef>
            </a:pPr>
            <a:r>
              <a:rPr sz="3200" b="1" spc="-6" dirty="0">
                <a:latin typeface="Arial" panose="020B0604020202020204" pitchFamily="34" charset="0"/>
                <a:cs typeface="Arial" panose="020B0604020202020204" pitchFamily="34" charset="0"/>
              </a:rPr>
              <a:t>LÖSUNGSWEG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87">
              <a:spcBef>
                <a:spcPts val="13"/>
              </a:spcBef>
            </a:pPr>
            <a:r>
              <a:rPr sz="3200" spc="-13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D438884E-FDE2-85D4-AF7D-94641057FA5B}"/>
              </a:ext>
            </a:extLst>
          </p:cNvPr>
          <p:cNvSpPr txBox="1"/>
          <p:nvPr/>
        </p:nvSpPr>
        <p:spPr>
          <a:xfrm>
            <a:off x="1319212" y="5489203"/>
            <a:ext cx="5638800" cy="503058"/>
          </a:xfrm>
          <a:prstGeom prst="rect">
            <a:avLst/>
          </a:prstGeom>
        </p:spPr>
        <p:txBody>
          <a:bodyPr vert="horz" wrap="square" lIns="0" tIns="10513" rIns="0" bIns="0" rtlCol="0">
            <a:spAutoFit/>
          </a:bodyPr>
          <a:lstStyle/>
          <a:p>
            <a:pPr marL="8087">
              <a:spcBef>
                <a:spcPts val="83"/>
              </a:spcBef>
            </a:pP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Langtitel</a:t>
            </a:r>
            <a:r>
              <a:rPr sz="3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sz="3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Kurze</a:t>
            </a:r>
            <a:r>
              <a:rPr sz="32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spc="-6" dirty="0" err="1">
                <a:latin typeface="Arial" panose="020B0604020202020204" pitchFamily="34" charset="0"/>
                <a:cs typeface="Arial" panose="020B0604020202020204" pitchFamily="34" charset="0"/>
              </a:rPr>
              <a:t>Erläuterung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1BED029-9D90-11B7-84C5-6C6304517D6D}"/>
              </a:ext>
            </a:extLst>
          </p:cNvPr>
          <p:cNvSpPr txBox="1"/>
          <p:nvPr/>
        </p:nvSpPr>
        <p:spPr>
          <a:xfrm>
            <a:off x="1014412" y="13318734"/>
            <a:ext cx="3734828" cy="3254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17085" algn="l">
              <a:spcBef>
                <a:spcPts val="1649"/>
              </a:spcBef>
            </a:pPr>
            <a:r>
              <a:rPr lang="de-AT" sz="3200" b="1" spc="-6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endParaRPr lang="de-A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7127" algn="l">
              <a:spcBef>
                <a:spcPts val="567"/>
              </a:spcBef>
            </a:pPr>
            <a:r>
              <a:rPr lang="de-AT" sz="3200" spc="-13" dirty="0">
                <a:latin typeface="Arial" panose="020B0604020202020204" pitchFamily="34" charset="0"/>
                <a:cs typeface="Arial" panose="020B0604020202020204" pitchFamily="34" charset="0"/>
              </a:rPr>
              <a:t> Text</a:t>
            </a:r>
          </a:p>
          <a:p>
            <a:pPr marL="547127" algn="l">
              <a:spcBef>
                <a:spcPts val="567"/>
              </a:spcBef>
            </a:pPr>
            <a:endParaRPr lang="de-A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7085" algn="l">
              <a:spcBef>
                <a:spcPts val="1579"/>
              </a:spcBef>
            </a:pPr>
            <a:r>
              <a:rPr lang="de-AT" sz="3200" b="1" spc="-6" dirty="0">
                <a:latin typeface="Arial" panose="020B0604020202020204" pitchFamily="34" charset="0"/>
                <a:cs typeface="Arial" panose="020B0604020202020204" pitchFamily="34" charset="0"/>
              </a:rPr>
              <a:t>NUTZEN</a:t>
            </a:r>
            <a:endParaRPr lang="de-A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7127" algn="l">
              <a:spcBef>
                <a:spcPts val="519"/>
              </a:spcBef>
            </a:pPr>
            <a:r>
              <a:rPr lang="de-AT" sz="3200" spc="-13" dirty="0">
                <a:latin typeface="Arial" panose="020B0604020202020204" pitchFamily="34" charset="0"/>
                <a:cs typeface="Arial" panose="020B0604020202020204" pitchFamily="34" charset="0"/>
              </a:rPr>
              <a:t> Text</a:t>
            </a:r>
            <a:endParaRPr lang="de-A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DEC5BA9-D6B2-40B4-AC84-8938816EA0BE}"/>
              </a:ext>
            </a:extLst>
          </p:cNvPr>
          <p:cNvSpPr txBox="1"/>
          <p:nvPr/>
        </p:nvSpPr>
        <p:spPr>
          <a:xfrm>
            <a:off x="481012" y="772299"/>
            <a:ext cx="487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Logo der einreichenden Organisation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E67FB0E-ABDA-4C8A-8459-433708A1954A}"/>
              </a:ext>
            </a:extLst>
          </p:cNvPr>
          <p:cNvSpPr/>
          <p:nvPr/>
        </p:nvSpPr>
        <p:spPr>
          <a:xfrm>
            <a:off x="9701212" y="689360"/>
            <a:ext cx="1981200" cy="18685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D8A5AFE-89D9-446F-AC39-7091A9378D2A}"/>
              </a:ext>
            </a:extLst>
          </p:cNvPr>
          <p:cNvSpPr txBox="1"/>
          <p:nvPr/>
        </p:nvSpPr>
        <p:spPr>
          <a:xfrm>
            <a:off x="9929812" y="874811"/>
            <a:ext cx="16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QR Code FHTW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17F650E-029C-45BA-B23C-2646ED707F58}"/>
              </a:ext>
            </a:extLst>
          </p:cNvPr>
          <p:cNvSpPr txBox="1"/>
          <p:nvPr/>
        </p:nvSpPr>
        <p:spPr>
          <a:xfrm>
            <a:off x="481012" y="28701206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Projektleitung: Max Mustermann</a:t>
            </a:r>
          </a:p>
          <a:p>
            <a:r>
              <a:rPr lang="de-DE" sz="2400" dirty="0"/>
              <a:t>Department: XY</a:t>
            </a:r>
          </a:p>
          <a:p>
            <a:r>
              <a:rPr lang="de-DE" sz="2400" dirty="0"/>
              <a:t>Email: </a:t>
            </a:r>
            <a:r>
              <a:rPr lang="de-DE" sz="2400" dirty="0" err="1"/>
              <a:t>max.mustermann@xxxx.xxx</a:t>
            </a:r>
            <a:endParaRPr lang="de-DE" sz="24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14F562D-0CAB-4075-82E9-7ECA460662BF}"/>
              </a:ext>
            </a:extLst>
          </p:cNvPr>
          <p:cNvSpPr txBox="1"/>
          <p:nvPr/>
        </p:nvSpPr>
        <p:spPr>
          <a:xfrm>
            <a:off x="7224711" y="7940338"/>
            <a:ext cx="13144502" cy="1837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Titel: Kurzer, aussagekräftiger Titel des Forschungsbeitrags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 err="1"/>
              <a:t>Autor:innen</a:t>
            </a:r>
            <a:r>
              <a:rPr lang="de-DE" sz="3600" dirty="0"/>
              <a:t>: Vorname Nachname 1 (ORCID: 0000-0002-XXXX-YYYY); Vorname, Nachname 2 (ORCID: 0000-0003-ZZZZ-WWWW)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Institutionen: Institut für Beispielwissenschaften, Universität Sample, Stadt, Land; Forschungszentrum ABC, Stadt, Land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Problemstellung und Projektziele: Skizzieren Sie in 2–3 Sätzen das Problem und listen Sie 3–4 messbare Projektziele auf.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Methodik: Studiendesign, Datengrundlage, Analysen. Fügen Sie, wenn möglich, ein Flussdiagramm ein.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Ergebnisse: 3–5 Kernergebnisse mit je einer Grafik und Aussageüberschrift.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Interpretation und Schlussfolgerungen: 3–5 Takeaways, Limitationen kurz, Ausblick.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Literatur: Kurzzitate (Autor Jahr). Beispiel: Müller T, Schmidt R (2024). Journal </a:t>
            </a:r>
            <a:r>
              <a:rPr lang="de-DE" sz="3600" dirty="0" err="1"/>
              <a:t>of</a:t>
            </a:r>
            <a:r>
              <a:rPr lang="de-DE" sz="3600" dirty="0"/>
              <a:t> X. doi:10.1234/</a:t>
            </a:r>
            <a:r>
              <a:rPr lang="de-DE" sz="3600" dirty="0" err="1"/>
              <a:t>abcd.efgh</a:t>
            </a: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Förderung: Gefördert durch [Förderer], Förderkennzeichen [XYZ]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Danksagungen: Dank an Team/Partner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 dirty="0"/>
              <a:t>Kontakt: E-Mail, Web, ORCID, ggf. </a:t>
            </a:r>
            <a:r>
              <a:rPr lang="de-DE" sz="3600" dirty="0" err="1"/>
              <a:t>Social</a:t>
            </a:r>
            <a:r>
              <a:rPr lang="de-DE" sz="3600" dirty="0"/>
              <a:t>-Media-Konto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600"/>
              <a:t>Format: A1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4046251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a5f243-7730-4585-aa57-96932d2a14e9">
      <Terms xmlns="http://schemas.microsoft.com/office/infopath/2007/PartnerControls"/>
    </lcf76f155ced4ddcb4097134ff3c332f>
    <TaxCatchAll xmlns="0c362779-38b8-44d8-8cc5-f8807dbad97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ED2C34A04D014B89EEDA084D9E9D00" ma:contentTypeVersion="16" ma:contentTypeDescription="Create a new document." ma:contentTypeScope="" ma:versionID="67333cc3db165911e3592f1941ea70cb">
  <xsd:schema xmlns:xsd="http://www.w3.org/2001/XMLSchema" xmlns:xs="http://www.w3.org/2001/XMLSchema" xmlns:p="http://schemas.microsoft.com/office/2006/metadata/properties" xmlns:ns2="bda5f243-7730-4585-aa57-96932d2a14e9" xmlns:ns3="0c362779-38b8-44d8-8cc5-f8807dbad97a" targetNamespace="http://schemas.microsoft.com/office/2006/metadata/properties" ma:root="true" ma:fieldsID="52cec1ddc33e971f9195d09c469021c9" ns2:_="" ns3:_="">
    <xsd:import namespace="bda5f243-7730-4585-aa57-96932d2a14e9"/>
    <xsd:import namespace="0c362779-38b8-44d8-8cc5-f8807dbad9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a5f243-7730-4585-aa57-96932d2a1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5c8dabe-9318-43bb-be9f-35d4231e8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62779-38b8-44d8-8cc5-f8807dbad97a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32f880c9-16df-47c7-ac60-6b41e5a50527}" ma:internalName="TaxCatchAll" ma:showField="CatchAllData" ma:web="0c362779-38b8-44d8-8cc5-f8807dbad9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A402AC-F6C0-45D6-9A67-C81CF2A0CE8E}">
  <ds:schemaRefs>
    <ds:schemaRef ds:uri="http://www.w3.org/XML/1998/namespace"/>
    <ds:schemaRef ds:uri="http://purl.org/dc/elements/1.1/"/>
    <ds:schemaRef ds:uri="http://purl.org/dc/dcmitype/"/>
    <ds:schemaRef ds:uri="0c362779-38b8-44d8-8cc5-f8807dbad97a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bda5f243-7730-4585-aa57-96932d2a14e9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91D52AB-91AD-408F-81E5-A27E2BB618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204CE5-C25F-42A4-B076-2D7553E780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a5f243-7730-4585-aa57-96932d2a14e9"/>
    <ds:schemaRef ds:uri="0c362779-38b8-44d8-8cc5-f8807dbad9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b65a1c9-45f5-4ee2-af9a-513ee62ba3f8}" enabled="0" method="" siteId="{0b65a1c9-45f5-4ee2-af9a-513ee62ba3f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209</Words>
  <Application>Microsoft Office PowerPoint</Application>
  <PresentationFormat>Benutzerdefiniert</PresentationFormat>
  <Paragraphs>41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Cooper Hewitt Bold</vt:lpstr>
      <vt:lpstr>Office Theme</vt:lpstr>
      <vt:lpstr>Projekttitel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 &amp; E Poster in den Regionen - 60x90cm</dc:title>
  <dc:creator>FH Campus02</dc:creator>
  <cp:lastModifiedBy>Sarah Barth </cp:lastModifiedBy>
  <cp:revision>8</cp:revision>
  <dcterms:created xsi:type="dcterms:W3CDTF">2025-11-10T16:24:14Z</dcterms:created>
  <dcterms:modified xsi:type="dcterms:W3CDTF">2026-09-28T11:19:28Z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2024-09-05T00:00:00Z</vt:filetime>
  </property>
  <property fmtid="{D5CDD505-2E9C-101B-9397-08002B2CF9AE}" pid="3" name="Creator">
    <vt:lpwstr>Canva</vt:lpwstr>
  </property>
  <property fmtid="{D5CDD505-2E9C-101B-9397-08002B2CF9AE}" pid="4" name="LastSaved">
    <vt:filetime>2025-11-10T00:00:00Z</vt:filetime>
  </property>
  <property fmtid="{D5CDD505-2E9C-101B-9397-08002B2CF9AE}" pid="5" name="Producer">
    <vt:lpwstr>Canva</vt:lpwstr>
  </property>
  <property fmtid="{D5CDD505-2E9C-101B-9397-08002B2CF9AE}" pid="6" name="ContentTypeId">
    <vt:lpwstr>0x01010014ED2C34A04D014B89EEDA084D9E9D00</vt:lpwstr>
  </property>
  <property fmtid="{D5CDD505-2E9C-101B-9397-08002B2CF9AE}" pid="7" name="MediaServiceImageTags">
    <vt:lpwstr/>
  </property>
</Properties>
</file>